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3"/>
    <p:sldMasterId id="2147483691" r:id="rId4"/>
  </p:sldMasterIdLst>
  <p:notesMasterIdLst>
    <p:notesMasterId r:id="rId12"/>
  </p:notesMasterIdLst>
  <p:sldIdLst>
    <p:sldId id="292" r:id="rId5"/>
    <p:sldId id="290" r:id="rId6"/>
    <p:sldId id="259" r:id="rId7"/>
    <p:sldId id="264" r:id="rId8"/>
    <p:sldId id="263" r:id="rId9"/>
    <p:sldId id="295" r:id="rId10"/>
    <p:sldId id="278" r:id="rId11"/>
    <p:sldId id="296" r:id="rId13"/>
    <p:sldId id="276" r:id="rId14"/>
    <p:sldId id="274" r:id="rId15"/>
    <p:sldId id="271" r:id="rId16"/>
    <p:sldId id="298" r:id="rId17"/>
    <p:sldId id="297" r:id="rId18"/>
    <p:sldId id="299" r:id="rId19"/>
    <p:sldId id="300" r:id="rId20"/>
    <p:sldId id="261" r:id="rId21"/>
    <p:sldId id="323" r:id="rId22"/>
    <p:sldId id="262" r:id="rId23"/>
    <p:sldId id="319" r:id="rId24"/>
    <p:sldId id="320" r:id="rId25"/>
    <p:sldId id="321" r:id="rId26"/>
    <p:sldId id="322" r:id="rId27"/>
    <p:sldId id="293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E4A"/>
    <a:srgbClr val="BB1055"/>
    <a:srgbClr val="CF2FA9"/>
    <a:srgbClr val="FF8585"/>
    <a:srgbClr val="05DAE3"/>
    <a:srgbClr val="6DFEFB"/>
    <a:srgbClr val="0F0930"/>
    <a:srgbClr val="260000"/>
    <a:srgbClr val="700000"/>
    <a:srgbClr val="841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1" autoAdjust="0"/>
    <p:restoredTop sz="96314" autoAdjust="0"/>
  </p:normalViewPr>
  <p:slideViewPr>
    <p:cSldViewPr snapToGrid="0">
      <p:cViewPr>
        <p:scale>
          <a:sx n="100" d="100"/>
          <a:sy n="100" d="100"/>
        </p:scale>
        <p:origin x="-1192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0F45A-6B47-490E-BE49-26700CD22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5FF2E-82BB-4B4F-BD04-EE9D6BCAF3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" name="组合 2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" name="椭圆 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" name="椭圆 5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" name="椭圆 6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7" name="椭圆 7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88" name="椭圆 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99" name="椭圆 9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10" name="椭圆 1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21" name="椭圆 12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73" name="椭圆 172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84" name="椭圆 1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95" name="椭圆 19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06" name="椭圆 20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17" name="椭圆 21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28" name="椭圆 2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8" name="组合 23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39" name="椭圆 23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50" name="椭圆 24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组合 25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61" name="椭圆 26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72" name="椭圆 2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4000">
              <a:srgbClr val="4A113C"/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 userDrawn="1"/>
        </p:nvGrpSpPr>
        <p:grpSpPr>
          <a:xfrm>
            <a:off x="320041" y="-2036337"/>
            <a:ext cx="11551920" cy="10930674"/>
            <a:chOff x="748091" y="-2524465"/>
            <a:chExt cx="20264284" cy="16144683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387" name="直接连接符 38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连接符 39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 rot="5400000">
              <a:off x="3118510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" name="组合 404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06" name="组合 405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7" name="组合 406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8" name="组合 407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9" name="组合 408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0" name="组合 409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1" name="组合 410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3" name="组合 412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4" name="组合 413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5" name="组合 414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6" name="组合 415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7" name="组合 416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8" name="组合 417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4" name="椭圆 4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椭圆 4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椭圆 4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椭圆 4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9" name="组合 418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64" name="椭圆 4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椭圆 4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椭圆 4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椭圆 4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椭圆 4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椭圆 4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椭圆 4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椭圆 4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椭圆 4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椭圆 4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0" name="组合 419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54" name="椭圆 4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椭圆 4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椭圆 4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椭圆 4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1" name="组合 420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44" name="椭圆 4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2" name="组合 421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34" name="椭圆 4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3" name="组合 422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24" name="椭圆 4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椭圆 72"/>
          <p:cNvSpPr/>
          <p:nvPr userDrawn="1"/>
        </p:nvSpPr>
        <p:spPr>
          <a:xfrm rot="176448">
            <a:off x="9025509" y="138002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 userDrawn="1"/>
        </p:nvSpPr>
        <p:spPr>
          <a:xfrm rot="176448">
            <a:off x="9406009" y="1504973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 userDrawn="1"/>
        </p:nvSpPr>
        <p:spPr>
          <a:xfrm rot="21361236">
            <a:off x="9340025" y="1593391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 userDrawn="1"/>
        </p:nvSpPr>
        <p:spPr>
          <a:xfrm rot="19976448">
            <a:off x="8887479" y="182014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 userDrawn="1"/>
        </p:nvSpPr>
        <p:spPr>
          <a:xfrm rot="19976448">
            <a:off x="9248949" y="178117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 userDrawn="1"/>
        </p:nvSpPr>
        <p:spPr>
          <a:xfrm rot="19561236">
            <a:off x="9217772" y="1910078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 userDrawn="1"/>
        </p:nvSpPr>
        <p:spPr>
          <a:xfrm rot="2291856" flipH="1">
            <a:off x="9261908" y="166175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 userDrawn="1"/>
        </p:nvSpPr>
        <p:spPr>
          <a:xfrm rot="2291856" flipH="1">
            <a:off x="9035625" y="1635072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 userDrawn="1"/>
        </p:nvSpPr>
        <p:spPr>
          <a:xfrm rot="2707068" flipH="1">
            <a:off x="9141833" y="174373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椭圆 81"/>
          <p:cNvSpPr/>
          <p:nvPr userDrawn="1"/>
        </p:nvSpPr>
        <p:spPr>
          <a:xfrm rot="1234152">
            <a:off x="8820131" y="211883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 userDrawn="1"/>
        </p:nvSpPr>
        <p:spPr>
          <a:xfrm rot="1234152">
            <a:off x="9074502" y="2530125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 userDrawn="1"/>
        </p:nvSpPr>
        <p:spPr>
          <a:xfrm rot="1234152">
            <a:off x="9147742" y="2241771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18334152">
            <a:off x="9079704" y="2357197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1234152">
            <a:off x="9084625" y="238933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 userDrawn="1"/>
        </p:nvSpPr>
        <p:spPr>
          <a:xfrm rot="502701">
            <a:off x="8987468" y="219635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 userDrawn="1"/>
        </p:nvSpPr>
        <p:spPr>
          <a:xfrm rot="1234152">
            <a:off x="9008508" y="2290276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 userDrawn="1"/>
        </p:nvSpPr>
        <p:spPr>
          <a:xfrm rot="21261684">
            <a:off x="9143607" y="212092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 userDrawn="1"/>
        </p:nvSpPr>
        <p:spPr>
          <a:xfrm rot="1839080">
            <a:off x="9214472" y="2432854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 userDrawn="1"/>
        </p:nvSpPr>
        <p:spPr>
          <a:xfrm rot="18334152">
            <a:off x="9296488" y="209277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8334152">
            <a:off x="9240120" y="221809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6550902">
            <a:off x="8934339" y="236270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 userDrawn="1"/>
        </p:nvSpPr>
        <p:spPr>
          <a:xfrm rot="6550902">
            <a:off x="8866648" y="2731011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 userDrawn="1"/>
        </p:nvSpPr>
        <p:spPr>
          <a:xfrm rot="6135690">
            <a:off x="8876677" y="2672982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 userDrawn="1"/>
        </p:nvSpPr>
        <p:spPr>
          <a:xfrm rot="10466310" flipH="1">
            <a:off x="9233907" y="2749741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 userDrawn="1"/>
        </p:nvSpPr>
        <p:spPr>
          <a:xfrm rot="10881522" flipH="1">
            <a:off x="9083941" y="275667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椭圆 97"/>
          <p:cNvSpPr/>
          <p:nvPr userDrawn="1"/>
        </p:nvSpPr>
        <p:spPr>
          <a:xfrm rot="9408606">
            <a:off x="8874405" y="2185681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9408606">
            <a:off x="8453612" y="208478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 rot="9408606">
            <a:off x="8552758" y="2323473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 rot="4908606">
            <a:off x="8731328" y="2273369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 userDrawn="1"/>
        </p:nvSpPr>
        <p:spPr>
          <a:xfrm rot="9408606">
            <a:off x="8548073" y="2195351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/>
        </p:nvSpPr>
        <p:spPr>
          <a:xfrm rot="8677155">
            <a:off x="8699929" y="2245426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9408606">
            <a:off x="8499061" y="2140602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/>
        </p:nvSpPr>
        <p:spPr>
          <a:xfrm rot="7836138">
            <a:off x="8827019" y="247627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 userDrawn="1"/>
        </p:nvSpPr>
        <p:spPr>
          <a:xfrm rot="10013534">
            <a:off x="8527938" y="2267913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 userDrawn="1"/>
        </p:nvSpPr>
        <p:spPr>
          <a:xfrm rot="4908606">
            <a:off x="8773895" y="2623283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 userDrawn="1"/>
        </p:nvSpPr>
        <p:spPr>
          <a:xfrm rot="4908606">
            <a:off x="8727938" y="249378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 userDrawn="1"/>
        </p:nvSpPr>
        <p:spPr>
          <a:xfrm rot="17775658">
            <a:off x="8408241" y="2677274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7360446">
            <a:off x="8447089" y="2859874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76448">
            <a:off x="9428625" y="200844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 userDrawn="1"/>
        </p:nvSpPr>
        <p:spPr>
          <a:xfrm rot="176448">
            <a:off x="9809124" y="2133394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 userDrawn="1"/>
        </p:nvSpPr>
        <p:spPr>
          <a:xfrm rot="21361236">
            <a:off x="9743141" y="2221811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 userDrawn="1"/>
        </p:nvSpPr>
        <p:spPr>
          <a:xfrm rot="19976448">
            <a:off x="9290595" y="244856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 userDrawn="1"/>
        </p:nvSpPr>
        <p:spPr>
          <a:xfrm rot="19976448">
            <a:off x="9652065" y="2409599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 userDrawn="1"/>
        </p:nvSpPr>
        <p:spPr>
          <a:xfrm rot="19561236">
            <a:off x="9620888" y="2538498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 userDrawn="1"/>
        </p:nvSpPr>
        <p:spPr>
          <a:xfrm rot="2291856" flipH="1">
            <a:off x="9438741" y="2263492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 userDrawn="1"/>
        </p:nvSpPr>
        <p:spPr>
          <a:xfrm rot="2707068" flipH="1">
            <a:off x="9544949" y="237215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椭圆 118"/>
          <p:cNvSpPr/>
          <p:nvPr userDrawn="1"/>
        </p:nvSpPr>
        <p:spPr>
          <a:xfrm rot="1234152">
            <a:off x="9223247" y="274725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 userDrawn="1"/>
        </p:nvSpPr>
        <p:spPr>
          <a:xfrm rot="18334152">
            <a:off x="9482820" y="2985617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 userDrawn="1"/>
        </p:nvSpPr>
        <p:spPr>
          <a:xfrm rot="502701">
            <a:off x="9390584" y="282477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 userDrawn="1"/>
        </p:nvSpPr>
        <p:spPr>
          <a:xfrm rot="21261684">
            <a:off x="9546723" y="274934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 userDrawn="1"/>
        </p:nvSpPr>
        <p:spPr>
          <a:xfrm rot="18334152">
            <a:off x="9699604" y="272119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 userDrawn="1"/>
        </p:nvSpPr>
        <p:spPr>
          <a:xfrm rot="18334152">
            <a:off x="9643235" y="284651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 flipH="1">
            <a:off x="611740" y="5074573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 flipH="1">
            <a:off x="2474017" y="43073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 flipH="1">
            <a:off x="2832398" y="4700155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V="1">
            <a:off x="3413620" y="4250209"/>
            <a:ext cx="1581232" cy="421001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V="1">
            <a:off x="445820" y="414024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1915566" y="3613853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-1213460" y="3746082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836994" y="3641153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V="1">
            <a:off x="1104610" y="3613472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36304" y="3451166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-822604" y="4653946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574406" y="4296863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432045" y="1510831"/>
            <a:ext cx="4382255" cy="1218099"/>
          </a:xfrm>
          <a:prstGeom prst="line">
            <a:avLst/>
          </a:prstGeom>
          <a:ln w="381000" cap="flat">
            <a:gradFill flip="none" rotWithShape="1">
              <a:gsLst>
                <a:gs pos="0">
                  <a:srgbClr val="05DAE3">
                    <a:alpha val="0"/>
                  </a:srgbClr>
                </a:gs>
                <a:gs pos="89000">
                  <a:srgbClr val="05DAE3"/>
                </a:gs>
              </a:gsLst>
              <a:lin ang="0" scaled="1"/>
              <a:tileRect/>
            </a:gradFill>
            <a:miter lim="800000"/>
          </a:ln>
          <a:effectLst>
            <a:glow rad="228600">
              <a:srgbClr val="05DAE3">
                <a:alpha val="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椭圆 10"/>
          <p:cNvSpPr/>
          <p:nvPr userDrawn="1"/>
        </p:nvSpPr>
        <p:spPr>
          <a:xfrm rot="20654048">
            <a:off x="3804166" y="2054452"/>
            <a:ext cx="2061663" cy="335780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椭圆 11"/>
          <p:cNvSpPr/>
          <p:nvPr userDrawn="1"/>
        </p:nvSpPr>
        <p:spPr>
          <a:xfrm rot="20654048">
            <a:off x="3935591" y="1861343"/>
            <a:ext cx="2061663" cy="368779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椭圆 12"/>
          <p:cNvSpPr/>
          <p:nvPr userDrawn="1"/>
        </p:nvSpPr>
        <p:spPr>
          <a:xfrm rot="20654048">
            <a:off x="4125308" y="1610614"/>
            <a:ext cx="2061663" cy="4107729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椭圆 13"/>
          <p:cNvSpPr/>
          <p:nvPr userDrawn="1"/>
        </p:nvSpPr>
        <p:spPr>
          <a:xfrm rot="20654048">
            <a:off x="4400549" y="1390850"/>
            <a:ext cx="2061663" cy="442541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椭圆 14"/>
          <p:cNvSpPr/>
          <p:nvPr userDrawn="1"/>
        </p:nvSpPr>
        <p:spPr>
          <a:xfrm rot="20654048">
            <a:off x="4740740" y="1196695"/>
            <a:ext cx="2049316" cy="458982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" name="椭圆 15"/>
          <p:cNvSpPr/>
          <p:nvPr userDrawn="1"/>
        </p:nvSpPr>
        <p:spPr>
          <a:xfrm rot="20654048">
            <a:off x="5201944" y="1022883"/>
            <a:ext cx="1810770" cy="477536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" name="椭圆 16"/>
          <p:cNvSpPr/>
          <p:nvPr userDrawn="1"/>
        </p:nvSpPr>
        <p:spPr>
          <a:xfrm rot="20654048">
            <a:off x="5682551" y="989319"/>
            <a:ext cx="1550815" cy="461647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8" name="椭圆 17"/>
          <p:cNvSpPr/>
          <p:nvPr userDrawn="1"/>
        </p:nvSpPr>
        <p:spPr>
          <a:xfrm rot="20654048">
            <a:off x="6270405" y="1040757"/>
            <a:ext cx="1090142" cy="434575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9" name="椭圆 18"/>
          <p:cNvSpPr/>
          <p:nvPr userDrawn="1"/>
        </p:nvSpPr>
        <p:spPr>
          <a:xfrm rot="20654048">
            <a:off x="6798321" y="1152552"/>
            <a:ext cx="875308" cy="390236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0" name="椭圆 19"/>
          <p:cNvSpPr/>
          <p:nvPr userDrawn="1"/>
        </p:nvSpPr>
        <p:spPr>
          <a:xfrm rot="20654048">
            <a:off x="7386613" y="1380761"/>
            <a:ext cx="501365" cy="3192484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 userDrawn="1"/>
        </p:nvSpPr>
        <p:spPr>
          <a:xfrm rot="20654048">
            <a:off x="7952908" y="1671367"/>
            <a:ext cx="185910" cy="238343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2" name="椭圆 21"/>
          <p:cNvSpPr/>
          <p:nvPr userDrawn="1"/>
        </p:nvSpPr>
        <p:spPr>
          <a:xfrm rot="20690346">
            <a:off x="8379461" y="2049453"/>
            <a:ext cx="89057" cy="13758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 userDrawn="1"/>
        </p:nvCxnSpPr>
        <p:spPr>
          <a:xfrm flipV="1">
            <a:off x="13898089" y="37590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V="1">
            <a:off x="8571794" y="110704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V="1">
            <a:off x="8670863" y="116618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V="1">
            <a:off x="8532630" y="183999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6886232" y="899626"/>
            <a:ext cx="9410473" cy="2569675"/>
          </a:xfrm>
          <a:prstGeom prst="line">
            <a:avLst/>
          </a:prstGeom>
          <a:ln w="47625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8068414" y="655086"/>
            <a:ext cx="6933799" cy="1846118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V="1">
            <a:off x="500839" y="312792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V="1">
            <a:off x="631769" y="3652418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 userDrawn="1"/>
        </p:nvSpPr>
        <p:spPr>
          <a:xfrm rot="21069253">
            <a:off x="4959843" y="250615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00"/>
                            </p:stCondLst>
                            <p:childTnLst>
                              <p:par>
                                <p:cTn id="1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2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2000">
              <a:srgbClr val="050537"/>
            </a:gs>
            <a:gs pos="43000">
              <a:srgbClr val="180F3A"/>
            </a:gs>
            <a:gs pos="73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-533772" y="589515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23" name="组合 22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88" name="组合 487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91" name="组合 5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32" name="椭圆 6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椭圆 6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椭圆 6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椭圆 6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椭圆 6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椭圆 6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椭圆 6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椭圆 6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椭圆 6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2" name="组合 5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椭圆 6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椭圆 6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3" name="组合 5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4" name="组合 5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5" name="组合 5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41" name="组合 54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2" name="椭圆 5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椭圆 5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椭圆 5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2" name="组合 54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椭圆 5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椭圆 5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3" name="组合 54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4" name="组合 54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5" name="组合 54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2" name="椭圆 5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椭圆 5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椭圆 5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2" name="组合 4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椭圆 5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椭圆 5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3" name="组合 4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4" name="组合 4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5" name="组合 4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34" name="组合 333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35" name="组合 334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38" name="组合 4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9" name="椭圆 4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0" name="椭圆 4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椭圆 4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椭圆 4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椭圆 4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椭圆 4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9" name="组合 4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椭圆 4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椭圆 4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0" name="组合 4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2" name="组合 4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88" name="组合 38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9" name="椭圆 4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椭圆 4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椭圆 4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9" name="组合 38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椭圆 4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椭圆 4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0" name="组合 38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1" name="组合 39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2" name="组合 39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7" name="组合 336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38" name="组合 3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9" name="椭圆 3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椭圆 3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椭圆 3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9" name="组合 3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椭圆 3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椭圆 3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1" name="组合 3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83" name="组合 2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24" name="椭圆 3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椭圆 3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椭圆 3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椭圆 3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椭圆 3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椭圆 3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椭圆 3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椭圆 3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椭圆 3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椭圆 3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5" name="组合 2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6" name="组合 2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7" name="组合 2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33" name="组合 23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4" name="椭圆 2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5" name="椭圆 2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椭圆 2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4" name="组合 23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椭圆 2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椭圆 2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6" name="组合 23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4" name="椭圆 2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5" name="椭圆 2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2" name="椭圆 2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3" name="椭圆 2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5" name="组合 1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1" name="椭圆 1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椭圆 1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椭圆 1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椭圆 1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椭圆 1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椭圆 1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椭圆 1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椭圆 1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2" name="组合 1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1" name="椭圆 1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椭圆 1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椭圆 1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9" name="椭圆 1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椭圆 1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1" name="椭圆 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椭圆 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椭圆 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 useBgFill="1">
        <p:nvSpPr>
          <p:cNvPr id="12" name="椭圆 11"/>
          <p:cNvSpPr/>
          <p:nvPr/>
        </p:nvSpPr>
        <p:spPr>
          <a:xfrm rot="16154048">
            <a:off x="5004928" y="3325619"/>
            <a:ext cx="2262825" cy="6735984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椭圆 12"/>
          <p:cNvSpPr/>
          <p:nvPr/>
        </p:nvSpPr>
        <p:spPr>
          <a:xfrm rot="16154048">
            <a:off x="5341015" y="2987542"/>
            <a:ext cx="1590648" cy="634098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椭圆 13"/>
          <p:cNvSpPr/>
          <p:nvPr/>
        </p:nvSpPr>
        <p:spPr>
          <a:xfrm rot="16154048">
            <a:off x="5497750" y="2676869"/>
            <a:ext cx="1277179" cy="569401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椭圆 14"/>
          <p:cNvSpPr/>
          <p:nvPr/>
        </p:nvSpPr>
        <p:spPr>
          <a:xfrm rot="16154048">
            <a:off x="5770564" y="2581288"/>
            <a:ext cx="731552" cy="465821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" name="椭圆 15"/>
          <p:cNvSpPr/>
          <p:nvPr/>
        </p:nvSpPr>
        <p:spPr>
          <a:xfrm rot="16154048">
            <a:off x="6000707" y="2552684"/>
            <a:ext cx="271265" cy="347771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" name="椭圆 16"/>
          <p:cNvSpPr/>
          <p:nvPr/>
        </p:nvSpPr>
        <p:spPr>
          <a:xfrm rot="16190346">
            <a:off x="6071368" y="2707345"/>
            <a:ext cx="129945" cy="200759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2000">
                <a:srgbClr val="050537">
                  <a:alpha val="0"/>
                </a:srgbClr>
              </a:gs>
              <a:gs pos="54000">
                <a:srgbClr val="180F3A">
                  <a:alpha val="0"/>
                </a:srgbClr>
              </a:gs>
              <a:gs pos="100000">
                <a:srgbClr val="4A113C"/>
              </a:gs>
              <a:gs pos="84000">
                <a:srgbClr val="4A113C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71998" y="647042"/>
            <a:ext cx="3048002" cy="3047486"/>
            <a:chOff x="4571998" y="647042"/>
            <a:chExt cx="3048002" cy="3047486"/>
          </a:xfrm>
        </p:grpSpPr>
        <p:sp>
          <p:nvSpPr>
            <p:cNvPr id="641" name="椭圆 640"/>
            <p:cNvSpPr/>
            <p:nvPr userDrawn="1"/>
          </p:nvSpPr>
          <p:spPr>
            <a:xfrm>
              <a:off x="4571998" y="647042"/>
              <a:ext cx="3048002" cy="3047486"/>
            </a:xfrm>
            <a:prstGeom prst="ellipse">
              <a:avLst/>
            </a:prstGeom>
            <a:gradFill flip="none" rotWithShape="1">
              <a:gsLst>
                <a:gs pos="56000">
                  <a:srgbClr val="05DAE3">
                    <a:alpha val="12000"/>
                  </a:srgbClr>
                </a:gs>
                <a:gs pos="24000">
                  <a:srgbClr val="05DAE3">
                    <a:alpha val="32000"/>
                  </a:srgbClr>
                </a:gs>
                <a:gs pos="82000">
                  <a:srgbClr val="05DAE3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431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5120600" y="1165004"/>
              <a:ext cx="1950798" cy="1950468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633" name="椭圆 632"/>
          <p:cNvSpPr/>
          <p:nvPr userDrawn="1"/>
        </p:nvSpPr>
        <p:spPr>
          <a:xfrm rot="21423552" flipH="1">
            <a:off x="5610049" y="2917731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" name="椭圆 633"/>
          <p:cNvSpPr/>
          <p:nvPr userDrawn="1"/>
        </p:nvSpPr>
        <p:spPr>
          <a:xfrm rot="21423552" flipH="1">
            <a:off x="5468742" y="301810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5" name="椭圆 634"/>
          <p:cNvSpPr/>
          <p:nvPr userDrawn="1"/>
        </p:nvSpPr>
        <p:spPr>
          <a:xfrm rot="238764" flipH="1">
            <a:off x="5536441" y="308913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6" name="椭圆 635"/>
          <p:cNvSpPr/>
          <p:nvPr userDrawn="1"/>
        </p:nvSpPr>
        <p:spPr>
          <a:xfrm rot="1623552" flipH="1">
            <a:off x="5687983" y="327130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椭圆 636"/>
          <p:cNvSpPr/>
          <p:nvPr userDrawn="1"/>
        </p:nvSpPr>
        <p:spPr>
          <a:xfrm rot="1623552" flipH="1">
            <a:off x="5557419" y="3239996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椭圆 637"/>
          <p:cNvSpPr/>
          <p:nvPr userDrawn="1"/>
        </p:nvSpPr>
        <p:spPr>
          <a:xfrm rot="2038764" flipH="1">
            <a:off x="5605466" y="334354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9" name="椭圆 638"/>
          <p:cNvSpPr/>
          <p:nvPr userDrawn="1"/>
        </p:nvSpPr>
        <p:spPr>
          <a:xfrm rot="19308144">
            <a:off x="5476577" y="3144059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0" name="椭圆 639"/>
          <p:cNvSpPr/>
          <p:nvPr userDrawn="1"/>
        </p:nvSpPr>
        <p:spPr>
          <a:xfrm rot="19308144">
            <a:off x="5727403" y="3122622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1" name="椭圆 640"/>
          <p:cNvSpPr/>
          <p:nvPr userDrawn="1"/>
        </p:nvSpPr>
        <p:spPr>
          <a:xfrm rot="18892932">
            <a:off x="5656112" y="3219656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2" name="椭圆 641"/>
          <p:cNvSpPr/>
          <p:nvPr userDrawn="1"/>
        </p:nvSpPr>
        <p:spPr>
          <a:xfrm rot="20365848" flipH="1">
            <a:off x="5762004" y="3511250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3" name="椭圆 642"/>
          <p:cNvSpPr/>
          <p:nvPr userDrawn="1"/>
        </p:nvSpPr>
        <p:spPr>
          <a:xfrm rot="20365848" flipH="1">
            <a:off x="5640553" y="3841662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4" name="椭圆 643"/>
          <p:cNvSpPr/>
          <p:nvPr userDrawn="1"/>
        </p:nvSpPr>
        <p:spPr>
          <a:xfrm rot="20365848" flipH="1">
            <a:off x="5577032" y="361001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" name="椭圆 644"/>
          <p:cNvSpPr/>
          <p:nvPr userDrawn="1"/>
        </p:nvSpPr>
        <p:spPr>
          <a:xfrm rot="3265848" flipH="1">
            <a:off x="5708770" y="3710867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6" name="椭圆 645"/>
          <p:cNvSpPr/>
          <p:nvPr userDrawn="1"/>
        </p:nvSpPr>
        <p:spPr>
          <a:xfrm rot="20365848" flipH="1">
            <a:off x="5636896" y="3728559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椭圆 646"/>
          <p:cNvSpPr/>
          <p:nvPr userDrawn="1"/>
        </p:nvSpPr>
        <p:spPr>
          <a:xfrm rot="21097299" flipH="1">
            <a:off x="5667524" y="3573527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椭圆 647"/>
          <p:cNvSpPr/>
          <p:nvPr userDrawn="1"/>
        </p:nvSpPr>
        <p:spPr>
          <a:xfrm rot="20365848" flipH="1">
            <a:off x="5599175" y="364897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椭圆 648"/>
          <p:cNvSpPr/>
          <p:nvPr userDrawn="1"/>
        </p:nvSpPr>
        <p:spPr>
          <a:xfrm rot="338316" flipH="1">
            <a:off x="5669836" y="3512931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0" name="椭圆 649"/>
          <p:cNvSpPr/>
          <p:nvPr userDrawn="1"/>
        </p:nvSpPr>
        <p:spPr>
          <a:xfrm rot="19760920" flipH="1">
            <a:off x="5618942" y="3763520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1" name="椭圆 650"/>
          <p:cNvSpPr/>
          <p:nvPr userDrawn="1"/>
        </p:nvSpPr>
        <p:spPr>
          <a:xfrm rot="3265848" flipH="1">
            <a:off x="5595021" y="349659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2" name="椭圆 651"/>
          <p:cNvSpPr/>
          <p:nvPr userDrawn="1"/>
        </p:nvSpPr>
        <p:spPr>
          <a:xfrm rot="3265848" flipH="1">
            <a:off x="5626847" y="359726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3" name="椭圆 652"/>
          <p:cNvSpPr/>
          <p:nvPr userDrawn="1"/>
        </p:nvSpPr>
        <p:spPr>
          <a:xfrm rot="15049098" flipH="1">
            <a:off x="5626169" y="3749788"/>
            <a:ext cx="237942" cy="2016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4" name="椭圆 653"/>
          <p:cNvSpPr/>
          <p:nvPr userDrawn="1"/>
        </p:nvSpPr>
        <p:spPr>
          <a:xfrm rot="15049098" flipH="1">
            <a:off x="5753459" y="4026927"/>
            <a:ext cx="133327" cy="11296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" name="椭圆 654"/>
          <p:cNvSpPr/>
          <p:nvPr userDrawn="1"/>
        </p:nvSpPr>
        <p:spPr>
          <a:xfrm rot="15464310" flipH="1">
            <a:off x="5784677" y="3969874"/>
            <a:ext cx="90010" cy="6360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6" name="椭圆 655"/>
          <p:cNvSpPr/>
          <p:nvPr userDrawn="1"/>
        </p:nvSpPr>
        <p:spPr>
          <a:xfrm rot="11133690">
            <a:off x="5615451" y="4018090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7" name="椭圆 656"/>
          <p:cNvSpPr/>
          <p:nvPr userDrawn="1"/>
        </p:nvSpPr>
        <p:spPr>
          <a:xfrm rot="10718478">
            <a:off x="5698483" y="4023663"/>
            <a:ext cx="45806" cy="655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8" name="椭圆 657"/>
          <p:cNvSpPr/>
          <p:nvPr userDrawn="1"/>
        </p:nvSpPr>
        <p:spPr>
          <a:xfrm rot="12191394" flipH="1">
            <a:off x="5731361" y="356495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9" name="椭圆 658"/>
          <p:cNvSpPr/>
          <p:nvPr userDrawn="1"/>
        </p:nvSpPr>
        <p:spPr>
          <a:xfrm rot="12191394" flipH="1">
            <a:off x="5991113" y="3483900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0" name="椭圆 659"/>
          <p:cNvSpPr/>
          <p:nvPr userDrawn="1"/>
        </p:nvSpPr>
        <p:spPr>
          <a:xfrm rot="12191394" flipH="1">
            <a:off x="5912966" y="367564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椭圆 660"/>
          <p:cNvSpPr/>
          <p:nvPr userDrawn="1"/>
        </p:nvSpPr>
        <p:spPr>
          <a:xfrm rot="16691394" flipH="1">
            <a:off x="5905466" y="3643524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2" name="椭圆 661"/>
          <p:cNvSpPr/>
          <p:nvPr userDrawn="1"/>
        </p:nvSpPr>
        <p:spPr>
          <a:xfrm rot="12191394" flipH="1">
            <a:off x="5939838" y="3572722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3" name="椭圆 662"/>
          <p:cNvSpPr/>
          <p:nvPr userDrawn="1"/>
        </p:nvSpPr>
        <p:spPr>
          <a:xfrm rot="12922845" flipH="1">
            <a:off x="5845872" y="326249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4" name="椭圆 663"/>
          <p:cNvSpPr/>
          <p:nvPr userDrawn="1"/>
        </p:nvSpPr>
        <p:spPr>
          <a:xfrm rot="12191394" flipH="1">
            <a:off x="5886814" y="352873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" name="椭圆 664"/>
          <p:cNvSpPr/>
          <p:nvPr userDrawn="1"/>
        </p:nvSpPr>
        <p:spPr>
          <a:xfrm rot="13763862" flipH="1">
            <a:off x="5839966" y="3808987"/>
            <a:ext cx="58002" cy="500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椭圆 665"/>
          <p:cNvSpPr/>
          <p:nvPr userDrawn="1"/>
        </p:nvSpPr>
        <p:spPr>
          <a:xfrm rot="11586466" flipH="1">
            <a:off x="6006566" y="3631014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7" name="椭圆 666"/>
          <p:cNvSpPr/>
          <p:nvPr userDrawn="1"/>
        </p:nvSpPr>
        <p:spPr>
          <a:xfrm rot="16691394" flipH="1">
            <a:off x="5890082" y="392277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8" name="椭圆 667"/>
          <p:cNvSpPr/>
          <p:nvPr userDrawn="1"/>
        </p:nvSpPr>
        <p:spPr>
          <a:xfrm rot="16691394" flipH="1">
            <a:off x="5916029" y="381874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9" name="椭圆 668"/>
          <p:cNvSpPr/>
          <p:nvPr userDrawn="1"/>
        </p:nvSpPr>
        <p:spPr>
          <a:xfrm rot="3824342" flipH="1">
            <a:off x="5799922" y="4065770"/>
            <a:ext cx="165888" cy="1405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0" name="椭圆 669"/>
          <p:cNvSpPr/>
          <p:nvPr userDrawn="1"/>
        </p:nvSpPr>
        <p:spPr>
          <a:xfrm rot="4239554" flipH="1">
            <a:off x="6008510" y="4123298"/>
            <a:ext cx="111993" cy="7914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椭圆 670"/>
          <p:cNvSpPr/>
          <p:nvPr userDrawn="1"/>
        </p:nvSpPr>
        <p:spPr>
          <a:xfrm rot="21423552" flipH="1">
            <a:off x="5382446" y="342257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2" name="椭圆 671"/>
          <p:cNvSpPr/>
          <p:nvPr userDrawn="1"/>
        </p:nvSpPr>
        <p:spPr>
          <a:xfrm rot="21423552" flipH="1">
            <a:off x="5241139" y="3522948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3" name="椭圆 672"/>
          <p:cNvSpPr/>
          <p:nvPr userDrawn="1"/>
        </p:nvSpPr>
        <p:spPr>
          <a:xfrm rot="238764" flipH="1">
            <a:off x="5308838" y="3593979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4" name="椭圆 673"/>
          <p:cNvSpPr/>
          <p:nvPr userDrawn="1"/>
        </p:nvSpPr>
        <p:spPr>
          <a:xfrm rot="1623552" flipH="1">
            <a:off x="5460380" y="3776143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5" name="椭圆 674"/>
          <p:cNvSpPr/>
          <p:nvPr userDrawn="1"/>
        </p:nvSpPr>
        <p:spPr>
          <a:xfrm rot="1623552" flipH="1">
            <a:off x="5329816" y="374483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6" name="椭圆 675"/>
          <p:cNvSpPr/>
          <p:nvPr userDrawn="1"/>
        </p:nvSpPr>
        <p:spPr>
          <a:xfrm rot="2038764" flipH="1">
            <a:off x="5377863" y="384838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 userDrawn="1"/>
        </p:nvSpPr>
        <p:spPr>
          <a:xfrm rot="19308144">
            <a:off x="5499800" y="3627463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8" name="椭圆 677"/>
          <p:cNvSpPr/>
          <p:nvPr userDrawn="1"/>
        </p:nvSpPr>
        <p:spPr>
          <a:xfrm rot="18892932">
            <a:off x="5428509" y="3724497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9" name="椭圆 678"/>
          <p:cNvSpPr/>
          <p:nvPr userDrawn="1"/>
        </p:nvSpPr>
        <p:spPr>
          <a:xfrm rot="20365848" flipH="1">
            <a:off x="5534401" y="4016091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0" name="椭圆 679"/>
          <p:cNvSpPr/>
          <p:nvPr userDrawn="1"/>
        </p:nvSpPr>
        <p:spPr>
          <a:xfrm rot="3265848" flipH="1">
            <a:off x="5481167" y="4215708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1" name="椭圆 680"/>
          <p:cNvSpPr/>
          <p:nvPr userDrawn="1"/>
        </p:nvSpPr>
        <p:spPr>
          <a:xfrm rot="21097299" flipH="1">
            <a:off x="5439921" y="407836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2" name="椭圆 681"/>
          <p:cNvSpPr/>
          <p:nvPr userDrawn="1"/>
        </p:nvSpPr>
        <p:spPr>
          <a:xfrm rot="338316" flipH="1">
            <a:off x="5442233" y="4017773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3" name="椭圆 682"/>
          <p:cNvSpPr/>
          <p:nvPr userDrawn="1"/>
        </p:nvSpPr>
        <p:spPr>
          <a:xfrm rot="3265848" flipH="1">
            <a:off x="5367418" y="400143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4" name="椭圆 683"/>
          <p:cNvSpPr/>
          <p:nvPr userDrawn="1"/>
        </p:nvSpPr>
        <p:spPr>
          <a:xfrm rot="3265848" flipH="1">
            <a:off x="5399244" y="410210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椭圆 685"/>
          <p:cNvSpPr/>
          <p:nvPr userDrawn="1"/>
        </p:nvSpPr>
        <p:spPr>
          <a:xfrm rot="176448">
            <a:off x="6596380" y="289596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椭圆 686"/>
          <p:cNvSpPr/>
          <p:nvPr userDrawn="1"/>
        </p:nvSpPr>
        <p:spPr>
          <a:xfrm rot="176448">
            <a:off x="6851672" y="3000869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 userDrawn="1"/>
        </p:nvSpPr>
        <p:spPr>
          <a:xfrm rot="21361236">
            <a:off x="6807401" y="3075104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椭圆 688"/>
          <p:cNvSpPr/>
          <p:nvPr userDrawn="1"/>
        </p:nvSpPr>
        <p:spPr>
          <a:xfrm rot="19976448">
            <a:off x="6503769" y="326548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0" name="椭圆 689"/>
          <p:cNvSpPr/>
          <p:nvPr userDrawn="1"/>
        </p:nvSpPr>
        <p:spPr>
          <a:xfrm rot="19976448">
            <a:off x="6746295" y="3232767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1" name="椭圆 690"/>
          <p:cNvSpPr/>
          <p:nvPr userDrawn="1"/>
        </p:nvSpPr>
        <p:spPr>
          <a:xfrm rot="19561236">
            <a:off x="6725376" y="3340989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2" name="椭圆 691"/>
          <p:cNvSpPr/>
          <p:nvPr userDrawn="1"/>
        </p:nvSpPr>
        <p:spPr>
          <a:xfrm rot="2291856" flipH="1">
            <a:off x="6754989" y="3132502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 userDrawn="1"/>
        </p:nvSpPr>
        <p:spPr>
          <a:xfrm rot="2291856" flipH="1">
            <a:off x="6603167" y="3110098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椭圆 693"/>
          <p:cNvSpPr/>
          <p:nvPr userDrawn="1"/>
        </p:nvSpPr>
        <p:spPr>
          <a:xfrm rot="2707068" flipH="1">
            <a:off x="6667585" y="3208211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5" name="椭圆 694"/>
          <p:cNvSpPr/>
          <p:nvPr userDrawn="1"/>
        </p:nvSpPr>
        <p:spPr>
          <a:xfrm rot="1234152">
            <a:off x="6458583" y="3516256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" name="椭圆 695"/>
          <p:cNvSpPr/>
          <p:nvPr userDrawn="1"/>
        </p:nvSpPr>
        <p:spPr>
          <a:xfrm rot="1234152">
            <a:off x="6629251" y="38615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7" name="椭圆 696"/>
          <p:cNvSpPr/>
          <p:nvPr userDrawn="1"/>
        </p:nvSpPr>
        <p:spPr>
          <a:xfrm rot="1234152">
            <a:off x="6678391" y="361947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8" name="椭圆 697"/>
          <p:cNvSpPr/>
          <p:nvPr userDrawn="1"/>
        </p:nvSpPr>
        <p:spPr>
          <a:xfrm rot="18334152">
            <a:off x="6628067" y="3722125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椭圆 698"/>
          <p:cNvSpPr/>
          <p:nvPr userDrawn="1"/>
        </p:nvSpPr>
        <p:spPr>
          <a:xfrm rot="1234152">
            <a:off x="6636043" y="3743368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0" name="椭圆 699"/>
          <p:cNvSpPr/>
          <p:nvPr userDrawn="1"/>
        </p:nvSpPr>
        <p:spPr>
          <a:xfrm rot="502701">
            <a:off x="6570856" y="358134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1" name="椭圆 700"/>
          <p:cNvSpPr/>
          <p:nvPr userDrawn="1"/>
        </p:nvSpPr>
        <p:spPr>
          <a:xfrm rot="1234152">
            <a:off x="6584973" y="3660198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/>
          <p:cNvSpPr/>
          <p:nvPr userDrawn="1"/>
        </p:nvSpPr>
        <p:spPr>
          <a:xfrm rot="21261684">
            <a:off x="6675616" y="3518013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/>
          <p:cNvSpPr/>
          <p:nvPr userDrawn="1"/>
        </p:nvSpPr>
        <p:spPr>
          <a:xfrm rot="1839080">
            <a:off x="6723163" y="3779905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/>
          <p:cNvSpPr/>
          <p:nvPr userDrawn="1"/>
        </p:nvSpPr>
        <p:spPr>
          <a:xfrm rot="18334152">
            <a:off x="6774583" y="3498812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 userDrawn="1"/>
        </p:nvSpPr>
        <p:spPr>
          <a:xfrm rot="18334152">
            <a:off x="6736763" y="3604024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 userDrawn="1"/>
        </p:nvSpPr>
        <p:spPr>
          <a:xfrm rot="6550902">
            <a:off x="6510234" y="3751117"/>
            <a:ext cx="248675" cy="2395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 userDrawn="1"/>
        </p:nvSpPr>
        <p:spPr>
          <a:xfrm rot="6550902">
            <a:off x="6475799" y="4047104"/>
            <a:ext cx="139341" cy="13424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 userDrawn="1"/>
        </p:nvSpPr>
        <p:spPr>
          <a:xfrm rot="6135690">
            <a:off x="6487074" y="3991013"/>
            <a:ext cx="94070" cy="75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 userDrawn="1"/>
        </p:nvSpPr>
        <p:spPr>
          <a:xfrm rot="10466310" flipH="1">
            <a:off x="6736202" y="4045959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 userDrawn="1"/>
        </p:nvSpPr>
        <p:spPr>
          <a:xfrm rot="10881522" flipH="1">
            <a:off x="6635584" y="4051782"/>
            <a:ext cx="54433" cy="684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1" name="椭圆 710"/>
          <p:cNvSpPr/>
          <p:nvPr userDrawn="1"/>
        </p:nvSpPr>
        <p:spPr>
          <a:xfrm rot="9408606">
            <a:off x="6494998" y="357238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 userDrawn="1"/>
        </p:nvSpPr>
        <p:spPr>
          <a:xfrm rot="9408606">
            <a:off x="6212671" y="34876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 userDrawn="1"/>
        </p:nvSpPr>
        <p:spPr>
          <a:xfrm rot="9408606">
            <a:off x="6279192" y="3688070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 userDrawn="1"/>
        </p:nvSpPr>
        <p:spPr>
          <a:xfrm rot="4908606">
            <a:off x="6394328" y="3651744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 userDrawn="1"/>
        </p:nvSpPr>
        <p:spPr>
          <a:xfrm rot="9408606">
            <a:off x="6276049" y="3580501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 userDrawn="1"/>
        </p:nvSpPr>
        <p:spPr>
          <a:xfrm rot="8677155">
            <a:off x="6358921" y="325628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 userDrawn="1"/>
        </p:nvSpPr>
        <p:spPr>
          <a:xfrm rot="9408606">
            <a:off x="6243164" y="3534534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 userDrawn="1"/>
        </p:nvSpPr>
        <p:spPr>
          <a:xfrm rot="7836138">
            <a:off x="6457116" y="3823838"/>
            <a:ext cx="60618" cy="5949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 userDrawn="1"/>
        </p:nvSpPr>
        <p:spPr>
          <a:xfrm rot="10013534">
            <a:off x="6262539" y="3641422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 userDrawn="1"/>
        </p:nvSpPr>
        <p:spPr>
          <a:xfrm rot="4908606">
            <a:off x="6423954" y="394421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 userDrawn="1"/>
        </p:nvSpPr>
        <p:spPr>
          <a:xfrm rot="4908606">
            <a:off x="6393120" y="383549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 userDrawn="1"/>
        </p:nvSpPr>
        <p:spPr>
          <a:xfrm rot="17775658">
            <a:off x="6384224" y="4085724"/>
            <a:ext cx="173371" cy="16702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 userDrawn="1"/>
        </p:nvSpPr>
        <p:spPr>
          <a:xfrm rot="17360446">
            <a:off x="6196539" y="4150245"/>
            <a:ext cx="117044" cy="940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 userDrawn="1"/>
        </p:nvSpPr>
        <p:spPr>
          <a:xfrm rot="176448">
            <a:off x="6866846" y="342357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 userDrawn="1"/>
        </p:nvSpPr>
        <p:spPr>
          <a:xfrm rot="176448">
            <a:off x="7122138" y="3528482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 userDrawn="1"/>
        </p:nvSpPr>
        <p:spPr>
          <a:xfrm rot="21361236">
            <a:off x="7077867" y="3602716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椭圆 726"/>
          <p:cNvSpPr/>
          <p:nvPr userDrawn="1"/>
        </p:nvSpPr>
        <p:spPr>
          <a:xfrm rot="19976448">
            <a:off x="6774236" y="379309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椭圆 727"/>
          <p:cNvSpPr/>
          <p:nvPr userDrawn="1"/>
        </p:nvSpPr>
        <p:spPr>
          <a:xfrm rot="19976448">
            <a:off x="7016761" y="3760380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椭圆 728"/>
          <p:cNvSpPr/>
          <p:nvPr userDrawn="1"/>
        </p:nvSpPr>
        <p:spPr>
          <a:xfrm rot="19561236">
            <a:off x="6995843" y="3868602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0" name="椭圆 729"/>
          <p:cNvSpPr/>
          <p:nvPr userDrawn="1"/>
        </p:nvSpPr>
        <p:spPr>
          <a:xfrm rot="2291856" flipH="1">
            <a:off x="6873633" y="3637711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1" name="椭圆 730"/>
          <p:cNvSpPr/>
          <p:nvPr userDrawn="1"/>
        </p:nvSpPr>
        <p:spPr>
          <a:xfrm rot="2707068" flipH="1">
            <a:off x="6938051" y="3735823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2" name="椭圆 731"/>
          <p:cNvSpPr/>
          <p:nvPr userDrawn="1"/>
        </p:nvSpPr>
        <p:spPr>
          <a:xfrm rot="1234152">
            <a:off x="6729050" y="4043869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3" name="椭圆 732"/>
          <p:cNvSpPr/>
          <p:nvPr userDrawn="1"/>
        </p:nvSpPr>
        <p:spPr>
          <a:xfrm rot="18334152">
            <a:off x="6898534" y="4249738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4" name="椭圆 733"/>
          <p:cNvSpPr/>
          <p:nvPr userDrawn="1"/>
        </p:nvSpPr>
        <p:spPr>
          <a:xfrm rot="502701">
            <a:off x="6841323" y="4108955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5" name="椭圆 734"/>
          <p:cNvSpPr/>
          <p:nvPr userDrawn="1"/>
        </p:nvSpPr>
        <p:spPr>
          <a:xfrm rot="21261684">
            <a:off x="6946083" y="4045627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6" name="椭圆 735"/>
          <p:cNvSpPr/>
          <p:nvPr userDrawn="1"/>
        </p:nvSpPr>
        <p:spPr>
          <a:xfrm rot="18334152">
            <a:off x="7045049" y="402642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7" name="椭圆 736"/>
          <p:cNvSpPr/>
          <p:nvPr userDrawn="1"/>
        </p:nvSpPr>
        <p:spPr>
          <a:xfrm rot="18334152">
            <a:off x="7007229" y="413163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569029 w 2570257"/>
              <a:gd name="connsiteY0-30" fmla="*/ 0 h 2598058"/>
              <a:gd name="connsiteX1-31" fmla="*/ 0 w 2570257"/>
              <a:gd name="connsiteY1-32" fmla="*/ 2598058 h 25980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307772 w 2309218"/>
              <a:gd name="connsiteY0-30" fmla="*/ 0 h 2322286"/>
              <a:gd name="connsiteX1-31" fmla="*/ 0 w 2309218"/>
              <a:gd name="connsiteY1-32" fmla="*/ 2322286 h 2322286"/>
              <a:gd name="connsiteX0-33" fmla="*/ 2307772 w 2307772"/>
              <a:gd name="connsiteY0-34" fmla="*/ 0 h 2322286"/>
              <a:gd name="connsiteX1-35" fmla="*/ 0 w 2307772"/>
              <a:gd name="connsiteY1-36" fmla="*/ 2322286 h 2322286"/>
              <a:gd name="connsiteX0-37" fmla="*/ 2438400 w 2438400"/>
              <a:gd name="connsiteY0-38" fmla="*/ 0 h 2177143"/>
              <a:gd name="connsiteX1-39" fmla="*/ 0 w 2438400"/>
              <a:gd name="connsiteY1-40" fmla="*/ 2177143 h 2177143"/>
              <a:gd name="connsiteX0-41" fmla="*/ 2510972 w 2510972"/>
              <a:gd name="connsiteY0-42" fmla="*/ 0 h 2162628"/>
              <a:gd name="connsiteX1-43" fmla="*/ 0 w 2510972"/>
              <a:gd name="connsiteY1-44" fmla="*/ 2162628 h 2162628"/>
              <a:gd name="connsiteX0-45" fmla="*/ 2510972 w 2510972"/>
              <a:gd name="connsiteY0-46" fmla="*/ 0 h 2162628"/>
              <a:gd name="connsiteX1-47" fmla="*/ 0 w 2510972"/>
              <a:gd name="connsiteY1-48" fmla="*/ 2162628 h 21626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3" name="文本框 742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53000">
                      <a:srgbClr val="0F0B32"/>
                    </a:gs>
                    <a:gs pos="72740">
                      <a:srgbClr val="0F0C33">
                        <a:alpha val="33000"/>
                      </a:srgbClr>
                    </a:gs>
                    <a:gs pos="83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1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53000">
                    <a:srgbClr val="0F0B32"/>
                  </a:gs>
                  <a:gs pos="72740">
                    <a:srgbClr val="0F0C33">
                      <a:alpha val="33000"/>
                    </a:srgbClr>
                  </a:gs>
                  <a:gs pos="83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44" name="任意多边形 743"/>
          <p:cNvSpPr/>
          <p:nvPr userDrawn="1"/>
        </p:nvSpPr>
        <p:spPr>
          <a:xfrm>
            <a:off x="5205972" y="1838276"/>
            <a:ext cx="1540467" cy="2438400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-1" fmla="*/ 525846 w 1535496"/>
              <a:gd name="connsiteY0-2" fmla="*/ 2438400 h 2438400"/>
              <a:gd name="connsiteX1-3" fmla="*/ 1497396 w 1535496"/>
              <a:gd name="connsiteY1-4" fmla="*/ 2047875 h 2438400"/>
              <a:gd name="connsiteX2-5" fmla="*/ 449646 w 1535496"/>
              <a:gd name="connsiteY2-6" fmla="*/ 1533525 h 2438400"/>
              <a:gd name="connsiteX3-7" fmla="*/ 1468821 w 1535496"/>
              <a:gd name="connsiteY3-8" fmla="*/ 923925 h 2438400"/>
              <a:gd name="connsiteX4-9" fmla="*/ 66 w 1535496"/>
              <a:gd name="connsiteY4-10" fmla="*/ 459105 h 2438400"/>
              <a:gd name="connsiteX5-11" fmla="*/ 1535496 w 1535496"/>
              <a:gd name="connsiteY5-12" fmla="*/ 0 h 2438400"/>
              <a:gd name="connsiteX0-13" fmla="*/ 530817 w 1540467"/>
              <a:gd name="connsiteY0-14" fmla="*/ 2438400 h 2438400"/>
              <a:gd name="connsiteX1-15" fmla="*/ 1502367 w 1540467"/>
              <a:gd name="connsiteY1-16" fmla="*/ 2047875 h 2438400"/>
              <a:gd name="connsiteX2-17" fmla="*/ 454617 w 1540467"/>
              <a:gd name="connsiteY2-18" fmla="*/ 1533525 h 2438400"/>
              <a:gd name="connsiteX3-19" fmla="*/ 1473792 w 1540467"/>
              <a:gd name="connsiteY3-20" fmla="*/ 923925 h 2438400"/>
              <a:gd name="connsiteX4-21" fmla="*/ 5037 w 1540467"/>
              <a:gd name="connsiteY4-22" fmla="*/ 459105 h 2438400"/>
              <a:gd name="connsiteX5-23" fmla="*/ 1540467 w 1540467"/>
              <a:gd name="connsiteY5-24" fmla="*/ 0 h 2438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540467" h="2438400">
                <a:moveTo>
                  <a:pt x="530817" y="2438400"/>
                </a:moveTo>
                <a:cubicBezTo>
                  <a:pt x="1022942" y="2318543"/>
                  <a:pt x="1515067" y="2198687"/>
                  <a:pt x="1502367" y="2047875"/>
                </a:cubicBezTo>
                <a:cubicBezTo>
                  <a:pt x="1489667" y="1897063"/>
                  <a:pt x="459379" y="1720850"/>
                  <a:pt x="454617" y="1533525"/>
                </a:cubicBezTo>
                <a:cubicBezTo>
                  <a:pt x="449855" y="1346200"/>
                  <a:pt x="1548722" y="1102995"/>
                  <a:pt x="1473792" y="923925"/>
                </a:cubicBezTo>
                <a:cubicBezTo>
                  <a:pt x="1398862" y="744855"/>
                  <a:pt x="-97515" y="704533"/>
                  <a:pt x="5037" y="459105"/>
                </a:cubicBezTo>
                <a:cubicBezTo>
                  <a:pt x="107589" y="213677"/>
                  <a:pt x="1099142" y="15875"/>
                  <a:pt x="1540467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3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78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6" name="椭圆 745"/>
          <p:cNvSpPr/>
          <p:nvPr userDrawn="1"/>
        </p:nvSpPr>
        <p:spPr>
          <a:xfrm rot="5032083">
            <a:off x="11868000" y="252818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" name="椭圆 746"/>
          <p:cNvSpPr/>
          <p:nvPr userDrawn="1"/>
        </p:nvSpPr>
        <p:spPr>
          <a:xfrm rot="5032083">
            <a:off x="11902093" y="277675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8" name="椭圆 747"/>
          <p:cNvSpPr/>
          <p:nvPr userDrawn="1"/>
        </p:nvSpPr>
        <p:spPr>
          <a:xfrm rot="4616871">
            <a:off x="11876607" y="275998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9" name="椭圆 748"/>
          <p:cNvSpPr/>
          <p:nvPr userDrawn="1"/>
        </p:nvSpPr>
        <p:spPr>
          <a:xfrm rot="3232083">
            <a:off x="11532314" y="249883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0" name="椭圆 749"/>
          <p:cNvSpPr/>
          <p:nvPr userDrawn="1"/>
        </p:nvSpPr>
        <p:spPr>
          <a:xfrm rot="3232083">
            <a:off x="11684835" y="2717057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1" name="椭圆 750"/>
          <p:cNvSpPr/>
          <p:nvPr userDrawn="1"/>
        </p:nvSpPr>
        <p:spPr>
          <a:xfrm rot="2816871">
            <a:off x="11632920" y="272542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2" name="椭圆 751"/>
          <p:cNvSpPr/>
          <p:nvPr userDrawn="1"/>
        </p:nvSpPr>
        <p:spPr>
          <a:xfrm rot="7147491" flipH="1">
            <a:off x="11683512" y="2699722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3" name="椭圆 752"/>
          <p:cNvSpPr/>
          <p:nvPr userDrawn="1"/>
        </p:nvSpPr>
        <p:spPr>
          <a:xfrm rot="7562703" flipH="1">
            <a:off x="11760875" y="266818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4" name="椭圆 753"/>
          <p:cNvSpPr/>
          <p:nvPr userDrawn="1"/>
        </p:nvSpPr>
        <p:spPr>
          <a:xfrm rot="6089787">
            <a:off x="11368605" y="251464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5" name="椭圆 754"/>
          <p:cNvSpPr/>
          <p:nvPr userDrawn="1"/>
        </p:nvSpPr>
        <p:spPr>
          <a:xfrm rot="6089787">
            <a:off x="11309104" y="272104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6" name="椭圆 755"/>
          <p:cNvSpPr/>
          <p:nvPr userDrawn="1"/>
        </p:nvSpPr>
        <p:spPr>
          <a:xfrm rot="5358336">
            <a:off x="11327412" y="262179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7" name="椭圆 756"/>
          <p:cNvSpPr/>
          <p:nvPr userDrawn="1"/>
        </p:nvSpPr>
        <p:spPr>
          <a:xfrm rot="6089787">
            <a:off x="11198830" y="2643148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8" name="椭圆 757"/>
          <p:cNvSpPr/>
          <p:nvPr userDrawn="1"/>
        </p:nvSpPr>
        <p:spPr>
          <a:xfrm rot="4517319">
            <a:off x="11490104" y="2702476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9" name="椭圆 758"/>
          <p:cNvSpPr/>
          <p:nvPr userDrawn="1"/>
        </p:nvSpPr>
        <p:spPr>
          <a:xfrm rot="1589787">
            <a:off x="11542465" y="279537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0" name="椭圆 759"/>
          <p:cNvSpPr/>
          <p:nvPr userDrawn="1"/>
        </p:nvSpPr>
        <p:spPr>
          <a:xfrm rot="1589787">
            <a:off x="11445288" y="27770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1" name="椭圆 760"/>
          <p:cNvSpPr/>
          <p:nvPr userDrawn="1"/>
        </p:nvSpPr>
        <p:spPr>
          <a:xfrm rot="14264241">
            <a:off x="11324659" y="25542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2" name="组合 761"/>
          <p:cNvGrpSpPr/>
          <p:nvPr userDrawn="1"/>
        </p:nvGrpSpPr>
        <p:grpSpPr>
          <a:xfrm rot="599863">
            <a:off x="10653430" y="2690650"/>
            <a:ext cx="639819" cy="253634"/>
            <a:chOff x="10532127" y="1390185"/>
            <a:chExt cx="723329" cy="286738"/>
          </a:xfrm>
        </p:grpSpPr>
        <p:sp>
          <p:nvSpPr>
            <p:cNvPr id="796" name="椭圆 79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椭圆 79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椭圆 79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椭圆 79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椭圆 79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椭圆 80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3" name="组合 762"/>
          <p:cNvGrpSpPr/>
          <p:nvPr userDrawn="1"/>
        </p:nvGrpSpPr>
        <p:grpSpPr>
          <a:xfrm rot="1084302">
            <a:off x="10684730" y="2634194"/>
            <a:ext cx="511939" cy="282235"/>
            <a:chOff x="10613016" y="1673985"/>
            <a:chExt cx="511939" cy="282235"/>
          </a:xfrm>
        </p:grpSpPr>
        <p:sp>
          <p:nvSpPr>
            <p:cNvPr id="785" name="椭圆 784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椭圆 785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椭圆 786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椭圆 787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椭圆 788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椭圆 789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椭圆 790"/>
            <p:cNvSpPr/>
            <p:nvPr userDrawn="1"/>
          </p:nvSpPr>
          <p:spPr>
            <a:xfrm rot="9907023">
              <a:off x="10784129" y="1774327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椭圆 793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椭圆 794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4" name="组合 763"/>
          <p:cNvGrpSpPr/>
          <p:nvPr userDrawn="1"/>
        </p:nvGrpSpPr>
        <p:grpSpPr>
          <a:xfrm rot="599863">
            <a:off x="11774911" y="2810181"/>
            <a:ext cx="641382" cy="213126"/>
            <a:chOff x="10044947" y="1450855"/>
            <a:chExt cx="725096" cy="240943"/>
          </a:xfrm>
        </p:grpSpPr>
        <p:sp>
          <p:nvSpPr>
            <p:cNvPr id="781" name="椭圆 780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椭圆 781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椭圆 782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椭圆 783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5" name="椭圆 764"/>
          <p:cNvSpPr/>
          <p:nvPr userDrawn="1"/>
        </p:nvSpPr>
        <p:spPr>
          <a:xfrm rot="5032083">
            <a:off x="11444865" y="283802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6" name="椭圆 765"/>
          <p:cNvSpPr/>
          <p:nvPr userDrawn="1"/>
        </p:nvSpPr>
        <p:spPr>
          <a:xfrm rot="3232083">
            <a:off x="11109180" y="280867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7" name="组合 766"/>
          <p:cNvGrpSpPr/>
          <p:nvPr userDrawn="1"/>
        </p:nvGrpSpPr>
        <p:grpSpPr>
          <a:xfrm rot="599863">
            <a:off x="9792688" y="2513715"/>
            <a:ext cx="731948" cy="290055"/>
            <a:chOff x="10214170" y="2052450"/>
            <a:chExt cx="827482" cy="327913"/>
          </a:xfrm>
        </p:grpSpPr>
        <p:sp>
          <p:nvSpPr>
            <p:cNvPr id="768" name="椭圆 767"/>
            <p:cNvSpPr/>
            <p:nvPr userDrawn="1"/>
          </p:nvSpPr>
          <p:spPr>
            <a:xfrm rot="14722082" flipH="1">
              <a:off x="10348596" y="2042603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 userDrawn="1"/>
          </p:nvSpPr>
          <p:spPr>
            <a:xfrm rot="4432220">
              <a:off x="10901985" y="2236205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 userDrawn="1"/>
          </p:nvSpPr>
          <p:spPr>
            <a:xfrm rot="4017008">
              <a:off x="10864222" y="222623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 userDrawn="1"/>
          </p:nvSpPr>
          <p:spPr>
            <a:xfrm rot="2632220">
              <a:off x="10648385" y="2212380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 userDrawn="1"/>
          </p:nvSpPr>
          <p:spPr>
            <a:xfrm rot="2217008">
              <a:off x="10586129" y="223558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 userDrawn="1"/>
          </p:nvSpPr>
          <p:spPr>
            <a:xfrm rot="6547628" flipH="1">
              <a:off x="10779341" y="203910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 userDrawn="1"/>
          </p:nvSpPr>
          <p:spPr>
            <a:xfrm rot="6962840" flipH="1">
              <a:off x="10713949" y="2147658"/>
              <a:ext cx="68115" cy="547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 userDrawn="1"/>
          </p:nvSpPr>
          <p:spPr>
            <a:xfrm rot="5489924">
              <a:off x="10258600" y="2045014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 userDrawn="1"/>
          </p:nvSpPr>
          <p:spPr>
            <a:xfrm rot="989924">
              <a:off x="10226872" y="2271073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椭圆 776"/>
            <p:cNvSpPr/>
            <p:nvPr userDrawn="1"/>
          </p:nvSpPr>
          <p:spPr>
            <a:xfrm rot="4758473">
              <a:off x="10233769" y="217239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椭圆 777"/>
            <p:cNvSpPr/>
            <p:nvPr userDrawn="1"/>
          </p:nvSpPr>
          <p:spPr>
            <a:xfrm rot="3917456">
              <a:off x="10421076" y="2240537"/>
              <a:ext cx="48442" cy="7445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9" name="椭圆 778"/>
            <p:cNvSpPr/>
            <p:nvPr userDrawn="1"/>
          </p:nvSpPr>
          <p:spPr>
            <a:xfrm rot="989924">
              <a:off x="10494298" y="2335075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椭圆 779"/>
            <p:cNvSpPr/>
            <p:nvPr userDrawn="1"/>
          </p:nvSpPr>
          <p:spPr>
            <a:xfrm rot="989924">
              <a:off x="10382504" y="2333707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3" name="椭圆 802"/>
          <p:cNvSpPr/>
          <p:nvPr userDrawn="1"/>
        </p:nvSpPr>
        <p:spPr>
          <a:xfrm rot="16567917" flipH="1">
            <a:off x="208423" y="256327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4" name="椭圆 803"/>
          <p:cNvSpPr/>
          <p:nvPr userDrawn="1"/>
        </p:nvSpPr>
        <p:spPr>
          <a:xfrm rot="16567917" flipH="1">
            <a:off x="251615" y="2811843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5" name="椭圆 804"/>
          <p:cNvSpPr/>
          <p:nvPr userDrawn="1"/>
        </p:nvSpPr>
        <p:spPr>
          <a:xfrm rot="16983129" flipH="1">
            <a:off x="309102" y="279507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6" name="椭圆 805"/>
          <p:cNvSpPr/>
          <p:nvPr userDrawn="1"/>
        </p:nvSpPr>
        <p:spPr>
          <a:xfrm rot="18367917" flipH="1">
            <a:off x="544109" y="253392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7" name="椭圆 806"/>
          <p:cNvSpPr/>
          <p:nvPr userDrawn="1"/>
        </p:nvSpPr>
        <p:spPr>
          <a:xfrm rot="18367917" flipH="1">
            <a:off x="468873" y="2752144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8" name="椭圆 807"/>
          <p:cNvSpPr/>
          <p:nvPr userDrawn="1"/>
        </p:nvSpPr>
        <p:spPr>
          <a:xfrm rot="18783129" flipH="1">
            <a:off x="552789" y="276051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9" name="椭圆 808"/>
          <p:cNvSpPr/>
          <p:nvPr userDrawn="1"/>
        </p:nvSpPr>
        <p:spPr>
          <a:xfrm rot="14452509">
            <a:off x="392911" y="273480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0" name="椭圆 809"/>
          <p:cNvSpPr/>
          <p:nvPr userDrawn="1"/>
        </p:nvSpPr>
        <p:spPr>
          <a:xfrm rot="14037297">
            <a:off x="431078" y="2703274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1" name="椭圆 810"/>
          <p:cNvSpPr/>
          <p:nvPr userDrawn="1"/>
        </p:nvSpPr>
        <p:spPr>
          <a:xfrm rot="15510213" flipH="1">
            <a:off x="745655" y="254973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2" name="椭圆 811"/>
          <p:cNvSpPr/>
          <p:nvPr userDrawn="1"/>
        </p:nvSpPr>
        <p:spPr>
          <a:xfrm rot="15510213" flipH="1">
            <a:off x="805156" y="275612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3" name="椭圆 812"/>
          <p:cNvSpPr/>
          <p:nvPr userDrawn="1"/>
        </p:nvSpPr>
        <p:spPr>
          <a:xfrm rot="16241664" flipH="1">
            <a:off x="786848" y="2656880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4" name="椭圆 813"/>
          <p:cNvSpPr/>
          <p:nvPr userDrawn="1"/>
        </p:nvSpPr>
        <p:spPr>
          <a:xfrm rot="15510213" flipH="1">
            <a:off x="856072" y="26782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5" name="椭圆 814"/>
          <p:cNvSpPr/>
          <p:nvPr userDrawn="1"/>
        </p:nvSpPr>
        <p:spPr>
          <a:xfrm rot="17082681" flipH="1">
            <a:off x="719251" y="273756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6" name="椭圆 815"/>
          <p:cNvSpPr/>
          <p:nvPr userDrawn="1"/>
        </p:nvSpPr>
        <p:spPr>
          <a:xfrm rot="20010213" flipH="1">
            <a:off x="677967" y="283046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7" name="椭圆 816"/>
          <p:cNvSpPr/>
          <p:nvPr userDrawn="1"/>
        </p:nvSpPr>
        <p:spPr>
          <a:xfrm rot="20010213" flipH="1">
            <a:off x="775144" y="281210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椭圆 817"/>
          <p:cNvSpPr/>
          <p:nvPr userDrawn="1"/>
        </p:nvSpPr>
        <p:spPr>
          <a:xfrm rot="7335759" flipH="1">
            <a:off x="789601" y="258936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3" name="椭圆 852"/>
          <p:cNvSpPr/>
          <p:nvPr userDrawn="1"/>
        </p:nvSpPr>
        <p:spPr>
          <a:xfrm rot="14452509">
            <a:off x="993073" y="2969029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4" name="椭圆 853"/>
          <p:cNvSpPr/>
          <p:nvPr userDrawn="1"/>
        </p:nvSpPr>
        <p:spPr>
          <a:xfrm rot="7335759" flipH="1">
            <a:off x="1374109" y="26833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椭圆 854"/>
          <p:cNvSpPr/>
          <p:nvPr userDrawn="1"/>
        </p:nvSpPr>
        <p:spPr>
          <a:xfrm rot="11835759" flipH="1">
            <a:off x="1483735" y="2872044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椭圆 855"/>
          <p:cNvSpPr/>
          <p:nvPr userDrawn="1"/>
        </p:nvSpPr>
        <p:spPr>
          <a:xfrm rot="7335759" flipH="1">
            <a:off x="1446269" y="2751742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椭圆 856"/>
          <p:cNvSpPr/>
          <p:nvPr userDrawn="1"/>
        </p:nvSpPr>
        <p:spPr>
          <a:xfrm rot="8067210" flipH="1">
            <a:off x="1152505" y="277805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椭圆 857"/>
          <p:cNvSpPr/>
          <p:nvPr userDrawn="1"/>
        </p:nvSpPr>
        <p:spPr>
          <a:xfrm rot="6730831" flipH="1">
            <a:off x="1514571" y="2737176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2" name="椭圆 841"/>
          <p:cNvSpPr/>
          <p:nvPr userDrawn="1"/>
        </p:nvSpPr>
        <p:spPr>
          <a:xfrm rot="15510213" flipH="1">
            <a:off x="1195469" y="28459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3" name="椭圆 842"/>
          <p:cNvSpPr/>
          <p:nvPr userDrawn="1"/>
        </p:nvSpPr>
        <p:spPr>
          <a:xfrm rot="20010213" flipH="1">
            <a:off x="1065480" y="283260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4" name="椭圆 843"/>
          <p:cNvSpPr/>
          <p:nvPr userDrawn="1"/>
        </p:nvSpPr>
        <p:spPr>
          <a:xfrm rot="15510213" flipH="1">
            <a:off x="1091188" y="2835480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5" name="椭圆 844"/>
          <p:cNvSpPr/>
          <p:nvPr userDrawn="1"/>
        </p:nvSpPr>
        <p:spPr>
          <a:xfrm rot="14905285" flipH="1">
            <a:off x="1124154" y="2905411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6" name="椭圆 845"/>
          <p:cNvSpPr/>
          <p:nvPr userDrawn="1"/>
        </p:nvSpPr>
        <p:spPr>
          <a:xfrm rot="10193463" flipH="1">
            <a:off x="1088424" y="2749770"/>
            <a:ext cx="219965" cy="21191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7" name="椭圆 846"/>
          <p:cNvSpPr/>
          <p:nvPr userDrawn="1"/>
        </p:nvSpPr>
        <p:spPr>
          <a:xfrm rot="10193463" flipH="1">
            <a:off x="1361744" y="2752465"/>
            <a:ext cx="123254" cy="118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8" name="椭圆 847"/>
          <p:cNvSpPr/>
          <p:nvPr userDrawn="1"/>
        </p:nvSpPr>
        <p:spPr>
          <a:xfrm rot="10608675" flipH="1">
            <a:off x="1308740" y="2756568"/>
            <a:ext cx="83209" cy="6686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" name="椭圆 848"/>
          <p:cNvSpPr/>
          <p:nvPr userDrawn="1"/>
        </p:nvSpPr>
        <p:spPr>
          <a:xfrm rot="5862843">
            <a:off x="1358300" y="2880098"/>
            <a:ext cx="48149" cy="605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0" name="椭圆 849"/>
          <p:cNvSpPr/>
          <p:nvPr userDrawn="1"/>
        </p:nvSpPr>
        <p:spPr>
          <a:xfrm rot="8908227" flipH="1">
            <a:off x="1176994" y="2698467"/>
            <a:ext cx="53620" cy="5262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1" name="椭圆 850"/>
          <p:cNvSpPr/>
          <p:nvPr userDrawn="1"/>
        </p:nvSpPr>
        <p:spPr>
          <a:xfrm rot="11835759" flipH="1">
            <a:off x="1288827" y="268453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2" name="椭圆 851"/>
          <p:cNvSpPr/>
          <p:nvPr userDrawn="1"/>
        </p:nvSpPr>
        <p:spPr>
          <a:xfrm rot="20568707" flipH="1">
            <a:off x="1405145" y="2680512"/>
            <a:ext cx="153355" cy="147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8" name="椭圆 837"/>
          <p:cNvSpPr/>
          <p:nvPr userDrawn="1"/>
        </p:nvSpPr>
        <p:spPr>
          <a:xfrm rot="7335759" flipH="1">
            <a:off x="-10901" y="2909696"/>
            <a:ext cx="137945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9" name="椭圆 838"/>
          <p:cNvSpPr/>
          <p:nvPr userDrawn="1"/>
        </p:nvSpPr>
        <p:spPr>
          <a:xfrm rot="7335759" flipH="1">
            <a:off x="-137671" y="28548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0" name="椭圆 839"/>
          <p:cNvSpPr/>
          <p:nvPr userDrawn="1"/>
        </p:nvSpPr>
        <p:spPr>
          <a:xfrm rot="11835759" flipH="1">
            <a:off x="93607" y="30369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1" name="椭圆 840"/>
          <p:cNvSpPr/>
          <p:nvPr userDrawn="1"/>
        </p:nvSpPr>
        <p:spPr>
          <a:xfrm rot="20983919" flipH="1">
            <a:off x="380095" y="2922637"/>
            <a:ext cx="103531" cy="831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2" name="椭圆 821"/>
          <p:cNvSpPr/>
          <p:nvPr userDrawn="1"/>
        </p:nvSpPr>
        <p:spPr>
          <a:xfrm rot="16567917" flipH="1">
            <a:off x="631558" y="287311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3" name="椭圆 822"/>
          <p:cNvSpPr/>
          <p:nvPr userDrawn="1"/>
        </p:nvSpPr>
        <p:spPr>
          <a:xfrm rot="18367917" flipH="1">
            <a:off x="967243" y="284376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椭圆 824"/>
          <p:cNvSpPr/>
          <p:nvPr userDrawn="1"/>
        </p:nvSpPr>
        <p:spPr>
          <a:xfrm rot="6278055">
            <a:off x="2270176" y="25030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6" name="椭圆 825"/>
          <p:cNvSpPr/>
          <p:nvPr userDrawn="1"/>
        </p:nvSpPr>
        <p:spPr>
          <a:xfrm rot="16567917" flipH="1">
            <a:off x="1772982" y="276058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7" name="椭圆 826"/>
          <p:cNvSpPr/>
          <p:nvPr userDrawn="1"/>
        </p:nvSpPr>
        <p:spPr>
          <a:xfrm rot="16983129" flipH="1">
            <a:off x="1830469" y="274381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8" name="椭圆 827"/>
          <p:cNvSpPr/>
          <p:nvPr userDrawn="1"/>
        </p:nvSpPr>
        <p:spPr>
          <a:xfrm rot="18367917" flipH="1">
            <a:off x="1990238" y="2700888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9" name="椭圆 828"/>
          <p:cNvSpPr/>
          <p:nvPr userDrawn="1"/>
        </p:nvSpPr>
        <p:spPr>
          <a:xfrm rot="18783129" flipH="1">
            <a:off x="2074156" y="270925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0" name="椭圆 829"/>
          <p:cNvSpPr/>
          <p:nvPr userDrawn="1"/>
        </p:nvSpPr>
        <p:spPr>
          <a:xfrm rot="14452509">
            <a:off x="1894409" y="25661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椭圆 830"/>
          <p:cNvSpPr/>
          <p:nvPr userDrawn="1"/>
        </p:nvSpPr>
        <p:spPr>
          <a:xfrm rot="14037297">
            <a:off x="1952444" y="2652016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2" name="椭圆 831"/>
          <p:cNvSpPr/>
          <p:nvPr userDrawn="1"/>
        </p:nvSpPr>
        <p:spPr>
          <a:xfrm rot="15510213" flipH="1">
            <a:off x="2267022" y="2498477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3" name="椭圆 832"/>
          <p:cNvSpPr/>
          <p:nvPr userDrawn="1"/>
        </p:nvSpPr>
        <p:spPr>
          <a:xfrm rot="20010213" flipH="1">
            <a:off x="2413945" y="268313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4" name="椭圆 833"/>
          <p:cNvSpPr/>
          <p:nvPr userDrawn="1"/>
        </p:nvSpPr>
        <p:spPr>
          <a:xfrm rot="16241664" flipH="1">
            <a:off x="2308213" y="260562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5" name="椭圆 834"/>
          <p:cNvSpPr/>
          <p:nvPr userDrawn="1"/>
        </p:nvSpPr>
        <p:spPr>
          <a:xfrm rot="17082681" flipH="1">
            <a:off x="2240618" y="2686307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6" name="椭圆 835"/>
          <p:cNvSpPr/>
          <p:nvPr userDrawn="1"/>
        </p:nvSpPr>
        <p:spPr>
          <a:xfrm rot="20010213" flipH="1">
            <a:off x="2199334" y="2779206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7" name="椭圆 836"/>
          <p:cNvSpPr/>
          <p:nvPr userDrawn="1"/>
        </p:nvSpPr>
        <p:spPr>
          <a:xfrm rot="20010213" flipH="1">
            <a:off x="2296509" y="276084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6" name="椭圆 915"/>
          <p:cNvSpPr/>
          <p:nvPr userDrawn="1"/>
        </p:nvSpPr>
        <p:spPr>
          <a:xfrm rot="6125221">
            <a:off x="11874967" y="3722975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椭圆 916"/>
          <p:cNvSpPr/>
          <p:nvPr userDrawn="1"/>
        </p:nvSpPr>
        <p:spPr>
          <a:xfrm rot="6125221">
            <a:off x="11849799" y="3960582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椭圆 917"/>
          <p:cNvSpPr/>
          <p:nvPr userDrawn="1"/>
        </p:nvSpPr>
        <p:spPr>
          <a:xfrm rot="5710009">
            <a:off x="11841786" y="3933307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椭圆 918"/>
          <p:cNvSpPr/>
          <p:nvPr userDrawn="1"/>
        </p:nvSpPr>
        <p:spPr>
          <a:xfrm rot="4325221">
            <a:off x="11565286" y="359014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椭圆 919"/>
          <p:cNvSpPr/>
          <p:nvPr userDrawn="1"/>
        </p:nvSpPr>
        <p:spPr>
          <a:xfrm rot="4325221">
            <a:off x="11662097" y="3835951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椭圆 920"/>
          <p:cNvSpPr/>
          <p:nvPr userDrawn="1"/>
        </p:nvSpPr>
        <p:spPr>
          <a:xfrm rot="3910009">
            <a:off x="10418223" y="3234968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椭圆 921"/>
          <p:cNvSpPr/>
          <p:nvPr userDrawn="1"/>
        </p:nvSpPr>
        <p:spPr>
          <a:xfrm rot="8240629" flipH="1">
            <a:off x="10904882" y="335687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椭圆 922"/>
          <p:cNvSpPr/>
          <p:nvPr userDrawn="1"/>
        </p:nvSpPr>
        <p:spPr>
          <a:xfrm rot="8655841" flipH="1">
            <a:off x="11766223" y="380983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4" name="椭圆 923"/>
          <p:cNvSpPr/>
          <p:nvPr userDrawn="1"/>
        </p:nvSpPr>
        <p:spPr>
          <a:xfrm rot="7182925">
            <a:off x="11420259" y="35503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椭圆 924"/>
          <p:cNvSpPr/>
          <p:nvPr userDrawn="1"/>
        </p:nvSpPr>
        <p:spPr>
          <a:xfrm rot="7182925">
            <a:off x="11299211" y="3727828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椭圆 925"/>
          <p:cNvSpPr/>
          <p:nvPr userDrawn="1"/>
        </p:nvSpPr>
        <p:spPr>
          <a:xfrm rot="6451474">
            <a:off x="11347632" y="363927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椭圆 926"/>
          <p:cNvSpPr/>
          <p:nvPr userDrawn="1"/>
        </p:nvSpPr>
        <p:spPr>
          <a:xfrm rot="7182925">
            <a:off x="11205720" y="3626779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椭圆 927"/>
          <p:cNvSpPr/>
          <p:nvPr userDrawn="1"/>
        </p:nvSpPr>
        <p:spPr>
          <a:xfrm rot="5610457">
            <a:off x="11496015" y="375459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椭圆 928"/>
          <p:cNvSpPr/>
          <p:nvPr userDrawn="1"/>
        </p:nvSpPr>
        <p:spPr>
          <a:xfrm rot="2682925">
            <a:off x="11522403" y="385834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椭圆 929"/>
          <p:cNvSpPr/>
          <p:nvPr userDrawn="1"/>
        </p:nvSpPr>
        <p:spPr>
          <a:xfrm rot="2682925">
            <a:off x="11435838" y="3810523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椭圆 930"/>
          <p:cNvSpPr/>
          <p:nvPr userDrawn="1"/>
        </p:nvSpPr>
        <p:spPr>
          <a:xfrm rot="15357379">
            <a:off x="11366124" y="3574291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2" name="组合 931"/>
          <p:cNvGrpSpPr/>
          <p:nvPr userDrawn="1"/>
        </p:nvGrpSpPr>
        <p:grpSpPr>
          <a:xfrm rot="1693001">
            <a:off x="10660664" y="3570388"/>
            <a:ext cx="639819" cy="253634"/>
            <a:chOff x="10532127" y="1390185"/>
            <a:chExt cx="723329" cy="286738"/>
          </a:xfrm>
        </p:grpSpPr>
        <p:sp>
          <p:nvSpPr>
            <p:cNvPr id="933" name="椭圆 932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4" name="椭圆 933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5" name="椭圆 934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椭圆 935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椭圆 936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椭圆 937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9" name="组合 938"/>
          <p:cNvGrpSpPr/>
          <p:nvPr userDrawn="1"/>
        </p:nvGrpSpPr>
        <p:grpSpPr>
          <a:xfrm rot="2177440">
            <a:off x="10819870" y="4197918"/>
            <a:ext cx="909258" cy="507894"/>
            <a:chOff x="10613016" y="1673985"/>
            <a:chExt cx="909258" cy="507894"/>
          </a:xfrm>
        </p:grpSpPr>
        <p:sp>
          <p:nvSpPr>
            <p:cNvPr id="940" name="椭圆 939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椭圆 940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椭圆 941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椭圆 942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椭圆 943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椭圆 944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椭圆 945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椭圆 946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8" name="椭圆 947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椭圆 948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椭圆 949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1" name="组合 950"/>
          <p:cNvGrpSpPr/>
          <p:nvPr userDrawn="1"/>
        </p:nvGrpSpPr>
        <p:grpSpPr>
          <a:xfrm rot="1693001">
            <a:off x="11126055" y="3795714"/>
            <a:ext cx="641382" cy="213126"/>
            <a:chOff x="10044947" y="1450855"/>
            <a:chExt cx="725096" cy="240943"/>
          </a:xfrm>
        </p:grpSpPr>
        <p:sp>
          <p:nvSpPr>
            <p:cNvPr id="952" name="椭圆 951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椭圆 952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椭圆 953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椭圆 954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6" name="椭圆 955"/>
          <p:cNvSpPr/>
          <p:nvPr userDrawn="1"/>
        </p:nvSpPr>
        <p:spPr>
          <a:xfrm rot="6125221">
            <a:off x="11376173" y="388498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7" name="椭圆 956"/>
          <p:cNvSpPr/>
          <p:nvPr userDrawn="1"/>
        </p:nvSpPr>
        <p:spPr>
          <a:xfrm rot="4325221">
            <a:off x="11066493" y="3752158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188621" y="1495605"/>
            <a:ext cx="3605860" cy="1693002"/>
            <a:chOff x="4188621" y="1495605"/>
            <a:chExt cx="3605860" cy="1693002"/>
          </a:xfrm>
        </p:grpSpPr>
        <p:cxnSp>
          <p:nvCxnSpPr>
            <p:cNvPr id="968" name="直接连接符 967"/>
            <p:cNvCxnSpPr/>
            <p:nvPr userDrawn="1"/>
          </p:nvCxnSpPr>
          <p:spPr>
            <a:xfrm flipH="1">
              <a:off x="7473990" y="2561160"/>
              <a:ext cx="320491" cy="453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/>
            <p:cNvCxnSpPr/>
            <p:nvPr userDrawn="1"/>
          </p:nvCxnSpPr>
          <p:spPr>
            <a:xfrm flipH="1" flipV="1">
              <a:off x="7157093" y="3102332"/>
              <a:ext cx="380693" cy="862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/>
            <p:cNvCxnSpPr/>
            <p:nvPr userDrawn="1"/>
          </p:nvCxnSpPr>
          <p:spPr>
            <a:xfrm>
              <a:off x="4759617" y="1646180"/>
              <a:ext cx="135371" cy="636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/>
            <p:cNvCxnSpPr/>
            <p:nvPr userDrawn="1"/>
          </p:nvCxnSpPr>
          <p:spPr>
            <a:xfrm>
              <a:off x="4188621" y="2338926"/>
              <a:ext cx="365752" cy="5950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/>
            <p:cNvCxnSpPr/>
            <p:nvPr userDrawn="1"/>
          </p:nvCxnSpPr>
          <p:spPr>
            <a:xfrm>
              <a:off x="4412681" y="1883428"/>
              <a:ext cx="280693" cy="1095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/>
            <p:cNvCxnSpPr/>
            <p:nvPr userDrawn="1"/>
          </p:nvCxnSpPr>
          <p:spPr>
            <a:xfrm flipH="1">
              <a:off x="7158114" y="1495605"/>
              <a:ext cx="239672" cy="107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/>
            <p:cNvCxnSpPr/>
            <p:nvPr userDrawn="1"/>
          </p:nvCxnSpPr>
          <p:spPr>
            <a:xfrm flipH="1">
              <a:off x="7081412" y="2264263"/>
              <a:ext cx="248362" cy="767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/>
            <p:cNvCxnSpPr/>
            <p:nvPr userDrawn="1"/>
          </p:nvCxnSpPr>
          <p:spPr>
            <a:xfrm flipV="1">
              <a:off x="4664366" y="2813058"/>
              <a:ext cx="124826" cy="728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6" name="组合 1015"/>
            <p:cNvGrpSpPr/>
            <p:nvPr userDrawn="1"/>
          </p:nvGrpSpPr>
          <p:grpSpPr>
            <a:xfrm rot="10468752">
              <a:off x="4932958" y="2500956"/>
              <a:ext cx="909258" cy="395622"/>
              <a:chOff x="10613016" y="1554285"/>
              <a:chExt cx="909258" cy="627594"/>
            </a:xfrm>
            <a:solidFill>
              <a:schemeClr val="bg1"/>
            </a:solidFill>
          </p:grpSpPr>
          <p:sp>
            <p:nvSpPr>
              <p:cNvPr id="1017" name="椭圆 1016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椭圆 1019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椭圆 1020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椭圆 1021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椭圆 1022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椭圆 1023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5" name="椭圆 1024"/>
              <p:cNvSpPr/>
              <p:nvPr userDrawn="1"/>
            </p:nvSpPr>
            <p:spPr>
              <a:xfrm rot="11607471">
                <a:off x="10928623" y="1554285"/>
                <a:ext cx="53620" cy="52629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椭圆 1025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椭圆 1026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6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17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5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75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17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5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17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17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5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0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5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1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0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1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5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1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0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1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5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7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7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5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7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1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5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75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5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5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9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0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0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5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0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75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5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6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75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0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75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5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75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0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4" dur="75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5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0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5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4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5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1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0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12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5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0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125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5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9" dur="125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0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1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125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5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125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0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5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0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6" dur="7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9" dur="11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2" dur="9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5" dur="14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8" dur="1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1" dur="16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740" grpId="0" animBg="1"/>
      <p:bldP spid="741" grpId="0" animBg="1"/>
      <p:bldP spid="743" grpId="0"/>
      <p:bldP spid="744" grpId="0" animBg="1"/>
      <p:bldP spid="746" grpId="0" animBg="1"/>
      <p:bldP spid="747" grpId="0" animBg="1"/>
      <p:bldP spid="748" grpId="0" animBg="1"/>
      <p:bldP spid="749" grpId="0" animBg="1"/>
      <p:bldP spid="750" grpId="0" animBg="1"/>
      <p:bldP spid="751" grpId="0" animBg="1"/>
      <p:bldP spid="752" grpId="0" animBg="1"/>
      <p:bldP spid="753" grpId="0" animBg="1"/>
      <p:bldP spid="754" grpId="0" animBg="1"/>
      <p:bldP spid="755" grpId="0" animBg="1"/>
      <p:bldP spid="756" grpId="0" animBg="1"/>
      <p:bldP spid="757" grpId="0" animBg="1"/>
      <p:bldP spid="758" grpId="0" animBg="1"/>
      <p:bldP spid="759" grpId="0" animBg="1"/>
      <p:bldP spid="760" grpId="0" animBg="1"/>
      <p:bldP spid="761" grpId="0" animBg="1"/>
      <p:bldP spid="765" grpId="0" animBg="1"/>
      <p:bldP spid="766" grpId="0" animBg="1"/>
      <p:bldP spid="803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53" grpId="0" animBg="1"/>
      <p:bldP spid="854" grpId="0" animBg="1"/>
      <p:bldP spid="855" grpId="0" animBg="1"/>
      <p:bldP spid="856" grpId="0" animBg="1"/>
      <p:bldP spid="857" grpId="0" animBg="1"/>
      <p:bldP spid="858" grpId="0" animBg="1"/>
      <p:bldP spid="842" grpId="0" animBg="1"/>
      <p:bldP spid="843" grpId="0" animBg="1"/>
      <p:bldP spid="844" grpId="0" animBg="1"/>
      <p:bldP spid="845" grpId="0" animBg="1"/>
      <p:bldP spid="846" grpId="0" animBg="1"/>
      <p:bldP spid="847" grpId="0" animBg="1"/>
      <p:bldP spid="848" grpId="0" animBg="1"/>
      <p:bldP spid="849" grpId="0" animBg="1"/>
      <p:bldP spid="850" grpId="0" animBg="1"/>
      <p:bldP spid="851" grpId="0" animBg="1"/>
      <p:bldP spid="852" grpId="0" animBg="1"/>
      <p:bldP spid="838" grpId="0" animBg="1"/>
      <p:bldP spid="839" grpId="0" animBg="1"/>
      <p:bldP spid="840" grpId="0" animBg="1"/>
      <p:bldP spid="841" grpId="0" animBg="1"/>
      <p:bldP spid="822" grpId="0" animBg="1"/>
      <p:bldP spid="823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  <p:bldP spid="833" grpId="0" animBg="1"/>
      <p:bldP spid="834" grpId="0" animBg="1"/>
      <p:bldP spid="835" grpId="0" animBg="1"/>
      <p:bldP spid="836" grpId="0" animBg="1"/>
      <p:bldP spid="837" grpId="0" animBg="1"/>
      <p:bldP spid="859" grpId="0" animBg="1"/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  <p:bldP spid="868" grpId="0" animBg="1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99" grpId="0" animBg="1"/>
      <p:bldP spid="900" grpId="0" animBg="1"/>
      <p:bldP spid="916" grpId="0" animBg="1"/>
      <p:bldP spid="917" grpId="0" animBg="1"/>
      <p:bldP spid="918" grpId="0" animBg="1"/>
      <p:bldP spid="919" grpId="0" animBg="1"/>
      <p:bldP spid="920" grpId="0" animBg="1"/>
      <p:bldP spid="923" grpId="0" animBg="1"/>
      <p:bldP spid="925" grpId="0" animBg="1"/>
      <p:bldP spid="926" grpId="0" animBg="1"/>
      <p:bldP spid="927" grpId="0" animBg="1"/>
      <p:bldP spid="928" grpId="0" animBg="1"/>
      <p:bldP spid="929" grpId="0" animBg="1"/>
      <p:bldP spid="930" grpId="0" animBg="1"/>
      <p:bldP spid="956" grpId="0" animBg="1"/>
      <p:bldP spid="95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633" name="椭圆 632"/>
          <p:cNvSpPr/>
          <p:nvPr userDrawn="1"/>
        </p:nvSpPr>
        <p:spPr>
          <a:xfrm rot="21423552" flipH="1">
            <a:off x="5610049" y="2917731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" name="椭圆 633"/>
          <p:cNvSpPr/>
          <p:nvPr userDrawn="1"/>
        </p:nvSpPr>
        <p:spPr>
          <a:xfrm rot="21423552" flipH="1">
            <a:off x="5468742" y="301810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5" name="椭圆 634"/>
          <p:cNvSpPr/>
          <p:nvPr userDrawn="1"/>
        </p:nvSpPr>
        <p:spPr>
          <a:xfrm rot="238764" flipH="1">
            <a:off x="5536441" y="308913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6" name="椭圆 635"/>
          <p:cNvSpPr/>
          <p:nvPr userDrawn="1"/>
        </p:nvSpPr>
        <p:spPr>
          <a:xfrm rot="1623552" flipH="1">
            <a:off x="5687983" y="327130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椭圆 636"/>
          <p:cNvSpPr/>
          <p:nvPr userDrawn="1"/>
        </p:nvSpPr>
        <p:spPr>
          <a:xfrm rot="1623552" flipH="1">
            <a:off x="5557419" y="3239996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椭圆 637"/>
          <p:cNvSpPr/>
          <p:nvPr userDrawn="1"/>
        </p:nvSpPr>
        <p:spPr>
          <a:xfrm rot="2038764" flipH="1">
            <a:off x="5605466" y="334354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9" name="椭圆 638"/>
          <p:cNvSpPr/>
          <p:nvPr userDrawn="1"/>
        </p:nvSpPr>
        <p:spPr>
          <a:xfrm rot="19308144">
            <a:off x="5476577" y="3144059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0" name="椭圆 639"/>
          <p:cNvSpPr/>
          <p:nvPr userDrawn="1"/>
        </p:nvSpPr>
        <p:spPr>
          <a:xfrm rot="19308144">
            <a:off x="5727403" y="3122622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1" name="椭圆 640"/>
          <p:cNvSpPr/>
          <p:nvPr userDrawn="1"/>
        </p:nvSpPr>
        <p:spPr>
          <a:xfrm rot="18892932">
            <a:off x="5656112" y="3219656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2" name="椭圆 641"/>
          <p:cNvSpPr/>
          <p:nvPr userDrawn="1"/>
        </p:nvSpPr>
        <p:spPr>
          <a:xfrm rot="20365848" flipH="1">
            <a:off x="5762004" y="3511250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3" name="椭圆 642"/>
          <p:cNvSpPr/>
          <p:nvPr userDrawn="1"/>
        </p:nvSpPr>
        <p:spPr>
          <a:xfrm rot="20365848" flipH="1">
            <a:off x="5640553" y="3841662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4" name="椭圆 643"/>
          <p:cNvSpPr/>
          <p:nvPr userDrawn="1"/>
        </p:nvSpPr>
        <p:spPr>
          <a:xfrm rot="20365848" flipH="1">
            <a:off x="5577032" y="361001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" name="椭圆 644"/>
          <p:cNvSpPr/>
          <p:nvPr userDrawn="1"/>
        </p:nvSpPr>
        <p:spPr>
          <a:xfrm rot="3265848" flipH="1">
            <a:off x="5708770" y="3710867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6" name="椭圆 645"/>
          <p:cNvSpPr/>
          <p:nvPr userDrawn="1"/>
        </p:nvSpPr>
        <p:spPr>
          <a:xfrm rot="20365848" flipH="1">
            <a:off x="5636896" y="3728559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椭圆 646"/>
          <p:cNvSpPr/>
          <p:nvPr userDrawn="1"/>
        </p:nvSpPr>
        <p:spPr>
          <a:xfrm rot="21097299" flipH="1">
            <a:off x="5667524" y="3573527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椭圆 647"/>
          <p:cNvSpPr/>
          <p:nvPr userDrawn="1"/>
        </p:nvSpPr>
        <p:spPr>
          <a:xfrm rot="20365848" flipH="1">
            <a:off x="5599175" y="364897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椭圆 648"/>
          <p:cNvSpPr/>
          <p:nvPr userDrawn="1"/>
        </p:nvSpPr>
        <p:spPr>
          <a:xfrm rot="338316" flipH="1">
            <a:off x="5669836" y="3512931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0" name="椭圆 649"/>
          <p:cNvSpPr/>
          <p:nvPr userDrawn="1"/>
        </p:nvSpPr>
        <p:spPr>
          <a:xfrm rot="19760920" flipH="1">
            <a:off x="5618942" y="3763520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1" name="椭圆 650"/>
          <p:cNvSpPr/>
          <p:nvPr userDrawn="1"/>
        </p:nvSpPr>
        <p:spPr>
          <a:xfrm rot="3265848" flipH="1">
            <a:off x="5595021" y="349659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2" name="椭圆 651"/>
          <p:cNvSpPr/>
          <p:nvPr userDrawn="1"/>
        </p:nvSpPr>
        <p:spPr>
          <a:xfrm rot="3265848" flipH="1">
            <a:off x="5626847" y="359726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3" name="椭圆 652"/>
          <p:cNvSpPr/>
          <p:nvPr userDrawn="1"/>
        </p:nvSpPr>
        <p:spPr>
          <a:xfrm rot="15049098" flipH="1">
            <a:off x="5626169" y="3749788"/>
            <a:ext cx="237942" cy="2016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4" name="椭圆 653"/>
          <p:cNvSpPr/>
          <p:nvPr userDrawn="1"/>
        </p:nvSpPr>
        <p:spPr>
          <a:xfrm rot="15049098" flipH="1">
            <a:off x="5753459" y="4026927"/>
            <a:ext cx="133327" cy="11296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" name="椭圆 654"/>
          <p:cNvSpPr/>
          <p:nvPr userDrawn="1"/>
        </p:nvSpPr>
        <p:spPr>
          <a:xfrm rot="15464310" flipH="1">
            <a:off x="5784677" y="3969874"/>
            <a:ext cx="90010" cy="6360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6" name="椭圆 655"/>
          <p:cNvSpPr/>
          <p:nvPr userDrawn="1"/>
        </p:nvSpPr>
        <p:spPr>
          <a:xfrm rot="11133690">
            <a:off x="5615451" y="4018090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7" name="椭圆 656"/>
          <p:cNvSpPr/>
          <p:nvPr userDrawn="1"/>
        </p:nvSpPr>
        <p:spPr>
          <a:xfrm rot="10718478">
            <a:off x="5698483" y="4023663"/>
            <a:ext cx="45806" cy="655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8" name="椭圆 657"/>
          <p:cNvSpPr/>
          <p:nvPr userDrawn="1"/>
        </p:nvSpPr>
        <p:spPr>
          <a:xfrm rot="12191394" flipH="1">
            <a:off x="5731361" y="356495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9" name="椭圆 658"/>
          <p:cNvSpPr/>
          <p:nvPr userDrawn="1"/>
        </p:nvSpPr>
        <p:spPr>
          <a:xfrm rot="12191394" flipH="1">
            <a:off x="5991113" y="3483900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0" name="椭圆 659"/>
          <p:cNvSpPr/>
          <p:nvPr userDrawn="1"/>
        </p:nvSpPr>
        <p:spPr>
          <a:xfrm rot="12191394" flipH="1">
            <a:off x="5912966" y="367564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椭圆 660"/>
          <p:cNvSpPr/>
          <p:nvPr userDrawn="1"/>
        </p:nvSpPr>
        <p:spPr>
          <a:xfrm rot="16691394" flipH="1">
            <a:off x="5905466" y="3643524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2" name="椭圆 661"/>
          <p:cNvSpPr/>
          <p:nvPr userDrawn="1"/>
        </p:nvSpPr>
        <p:spPr>
          <a:xfrm rot="12191394" flipH="1">
            <a:off x="5939838" y="3572722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3" name="椭圆 662"/>
          <p:cNvSpPr/>
          <p:nvPr userDrawn="1"/>
        </p:nvSpPr>
        <p:spPr>
          <a:xfrm rot="12922845" flipH="1">
            <a:off x="5845872" y="326249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4" name="椭圆 663"/>
          <p:cNvSpPr/>
          <p:nvPr userDrawn="1"/>
        </p:nvSpPr>
        <p:spPr>
          <a:xfrm rot="12191394" flipH="1">
            <a:off x="5886814" y="352873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" name="椭圆 664"/>
          <p:cNvSpPr/>
          <p:nvPr userDrawn="1"/>
        </p:nvSpPr>
        <p:spPr>
          <a:xfrm rot="13763862" flipH="1">
            <a:off x="5839966" y="3808987"/>
            <a:ext cx="58002" cy="500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椭圆 665"/>
          <p:cNvSpPr/>
          <p:nvPr userDrawn="1"/>
        </p:nvSpPr>
        <p:spPr>
          <a:xfrm rot="11586466" flipH="1">
            <a:off x="6006566" y="3631014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7" name="椭圆 666"/>
          <p:cNvSpPr/>
          <p:nvPr userDrawn="1"/>
        </p:nvSpPr>
        <p:spPr>
          <a:xfrm rot="16691394" flipH="1">
            <a:off x="5890082" y="392277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8" name="椭圆 667"/>
          <p:cNvSpPr/>
          <p:nvPr userDrawn="1"/>
        </p:nvSpPr>
        <p:spPr>
          <a:xfrm rot="16691394" flipH="1">
            <a:off x="5916029" y="381874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9" name="椭圆 668"/>
          <p:cNvSpPr/>
          <p:nvPr userDrawn="1"/>
        </p:nvSpPr>
        <p:spPr>
          <a:xfrm rot="3824342" flipH="1">
            <a:off x="5799922" y="4065770"/>
            <a:ext cx="165888" cy="1405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0" name="椭圆 669"/>
          <p:cNvSpPr/>
          <p:nvPr userDrawn="1"/>
        </p:nvSpPr>
        <p:spPr>
          <a:xfrm rot="4239554" flipH="1">
            <a:off x="6008510" y="4123298"/>
            <a:ext cx="111993" cy="7914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椭圆 670"/>
          <p:cNvSpPr/>
          <p:nvPr userDrawn="1"/>
        </p:nvSpPr>
        <p:spPr>
          <a:xfrm rot="21423552" flipH="1">
            <a:off x="5382446" y="342257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2" name="椭圆 671"/>
          <p:cNvSpPr/>
          <p:nvPr userDrawn="1"/>
        </p:nvSpPr>
        <p:spPr>
          <a:xfrm rot="21423552" flipH="1">
            <a:off x="5241139" y="3522948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3" name="椭圆 672"/>
          <p:cNvSpPr/>
          <p:nvPr userDrawn="1"/>
        </p:nvSpPr>
        <p:spPr>
          <a:xfrm rot="238764" flipH="1">
            <a:off x="5308838" y="3593979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4" name="椭圆 673"/>
          <p:cNvSpPr/>
          <p:nvPr userDrawn="1"/>
        </p:nvSpPr>
        <p:spPr>
          <a:xfrm rot="1623552" flipH="1">
            <a:off x="5460380" y="3776143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5" name="椭圆 674"/>
          <p:cNvSpPr/>
          <p:nvPr userDrawn="1"/>
        </p:nvSpPr>
        <p:spPr>
          <a:xfrm rot="1623552" flipH="1">
            <a:off x="5329816" y="374483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6" name="椭圆 675"/>
          <p:cNvSpPr/>
          <p:nvPr userDrawn="1"/>
        </p:nvSpPr>
        <p:spPr>
          <a:xfrm rot="2038764" flipH="1">
            <a:off x="5377863" y="384838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 userDrawn="1"/>
        </p:nvSpPr>
        <p:spPr>
          <a:xfrm rot="19308144">
            <a:off x="5499800" y="3627463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8" name="椭圆 677"/>
          <p:cNvSpPr/>
          <p:nvPr userDrawn="1"/>
        </p:nvSpPr>
        <p:spPr>
          <a:xfrm rot="18892932">
            <a:off x="5428509" y="3724497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9" name="椭圆 678"/>
          <p:cNvSpPr/>
          <p:nvPr userDrawn="1"/>
        </p:nvSpPr>
        <p:spPr>
          <a:xfrm rot="20365848" flipH="1">
            <a:off x="5534401" y="4016091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0" name="椭圆 679"/>
          <p:cNvSpPr/>
          <p:nvPr userDrawn="1"/>
        </p:nvSpPr>
        <p:spPr>
          <a:xfrm rot="3265848" flipH="1">
            <a:off x="5481167" y="4215708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1" name="椭圆 680"/>
          <p:cNvSpPr/>
          <p:nvPr userDrawn="1"/>
        </p:nvSpPr>
        <p:spPr>
          <a:xfrm rot="21097299" flipH="1">
            <a:off x="5439921" y="407836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2" name="椭圆 681"/>
          <p:cNvSpPr/>
          <p:nvPr userDrawn="1"/>
        </p:nvSpPr>
        <p:spPr>
          <a:xfrm rot="338316" flipH="1">
            <a:off x="5442233" y="4017773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3" name="椭圆 682"/>
          <p:cNvSpPr/>
          <p:nvPr userDrawn="1"/>
        </p:nvSpPr>
        <p:spPr>
          <a:xfrm rot="3265848" flipH="1">
            <a:off x="5367418" y="400143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4" name="椭圆 683"/>
          <p:cNvSpPr/>
          <p:nvPr userDrawn="1"/>
        </p:nvSpPr>
        <p:spPr>
          <a:xfrm rot="3265848" flipH="1">
            <a:off x="5399244" y="410210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椭圆 685"/>
          <p:cNvSpPr/>
          <p:nvPr userDrawn="1"/>
        </p:nvSpPr>
        <p:spPr>
          <a:xfrm rot="176448">
            <a:off x="6596380" y="289596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椭圆 686"/>
          <p:cNvSpPr/>
          <p:nvPr userDrawn="1"/>
        </p:nvSpPr>
        <p:spPr>
          <a:xfrm rot="176448">
            <a:off x="6851672" y="3000869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 userDrawn="1"/>
        </p:nvSpPr>
        <p:spPr>
          <a:xfrm rot="21361236">
            <a:off x="6807401" y="3075104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椭圆 688"/>
          <p:cNvSpPr/>
          <p:nvPr userDrawn="1"/>
        </p:nvSpPr>
        <p:spPr>
          <a:xfrm rot="19976448">
            <a:off x="6503769" y="326548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0" name="椭圆 689"/>
          <p:cNvSpPr/>
          <p:nvPr userDrawn="1"/>
        </p:nvSpPr>
        <p:spPr>
          <a:xfrm rot="19976448">
            <a:off x="6746295" y="3232767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1" name="椭圆 690"/>
          <p:cNvSpPr/>
          <p:nvPr userDrawn="1"/>
        </p:nvSpPr>
        <p:spPr>
          <a:xfrm rot="19561236">
            <a:off x="6725376" y="3340989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2" name="椭圆 691"/>
          <p:cNvSpPr/>
          <p:nvPr userDrawn="1"/>
        </p:nvSpPr>
        <p:spPr>
          <a:xfrm rot="2291856" flipH="1">
            <a:off x="6754989" y="3132502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 userDrawn="1"/>
        </p:nvSpPr>
        <p:spPr>
          <a:xfrm rot="2291856" flipH="1">
            <a:off x="6603167" y="3110098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椭圆 693"/>
          <p:cNvSpPr/>
          <p:nvPr userDrawn="1"/>
        </p:nvSpPr>
        <p:spPr>
          <a:xfrm rot="2707068" flipH="1">
            <a:off x="6667585" y="3208211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5" name="椭圆 694"/>
          <p:cNvSpPr/>
          <p:nvPr userDrawn="1"/>
        </p:nvSpPr>
        <p:spPr>
          <a:xfrm rot="1234152">
            <a:off x="6458583" y="3516256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" name="椭圆 695"/>
          <p:cNvSpPr/>
          <p:nvPr userDrawn="1"/>
        </p:nvSpPr>
        <p:spPr>
          <a:xfrm rot="1234152">
            <a:off x="6629251" y="38615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7" name="椭圆 696"/>
          <p:cNvSpPr/>
          <p:nvPr userDrawn="1"/>
        </p:nvSpPr>
        <p:spPr>
          <a:xfrm rot="1234152">
            <a:off x="6678391" y="361947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8" name="椭圆 697"/>
          <p:cNvSpPr/>
          <p:nvPr userDrawn="1"/>
        </p:nvSpPr>
        <p:spPr>
          <a:xfrm rot="18334152">
            <a:off x="6628067" y="3722125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椭圆 698"/>
          <p:cNvSpPr/>
          <p:nvPr userDrawn="1"/>
        </p:nvSpPr>
        <p:spPr>
          <a:xfrm rot="1234152">
            <a:off x="6636043" y="3743368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0" name="椭圆 699"/>
          <p:cNvSpPr/>
          <p:nvPr userDrawn="1"/>
        </p:nvSpPr>
        <p:spPr>
          <a:xfrm rot="502701">
            <a:off x="6570856" y="358134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1" name="椭圆 700"/>
          <p:cNvSpPr/>
          <p:nvPr userDrawn="1"/>
        </p:nvSpPr>
        <p:spPr>
          <a:xfrm rot="1234152">
            <a:off x="6584973" y="3660198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/>
          <p:cNvSpPr/>
          <p:nvPr userDrawn="1"/>
        </p:nvSpPr>
        <p:spPr>
          <a:xfrm rot="21261684">
            <a:off x="6675616" y="3518013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/>
          <p:cNvSpPr/>
          <p:nvPr userDrawn="1"/>
        </p:nvSpPr>
        <p:spPr>
          <a:xfrm rot="1839080">
            <a:off x="6723163" y="3779905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/>
          <p:cNvSpPr/>
          <p:nvPr userDrawn="1"/>
        </p:nvSpPr>
        <p:spPr>
          <a:xfrm rot="18334152">
            <a:off x="6774583" y="3498812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 userDrawn="1"/>
        </p:nvSpPr>
        <p:spPr>
          <a:xfrm rot="18334152">
            <a:off x="6736763" y="3604024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 userDrawn="1"/>
        </p:nvSpPr>
        <p:spPr>
          <a:xfrm rot="6550902">
            <a:off x="6510234" y="3751117"/>
            <a:ext cx="248675" cy="2395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 userDrawn="1"/>
        </p:nvSpPr>
        <p:spPr>
          <a:xfrm rot="6550902">
            <a:off x="6475799" y="4047104"/>
            <a:ext cx="139341" cy="13424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 userDrawn="1"/>
        </p:nvSpPr>
        <p:spPr>
          <a:xfrm rot="6135690">
            <a:off x="6487074" y="3991013"/>
            <a:ext cx="94070" cy="75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 userDrawn="1"/>
        </p:nvSpPr>
        <p:spPr>
          <a:xfrm rot="10466310" flipH="1">
            <a:off x="6736202" y="4045959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 userDrawn="1"/>
        </p:nvSpPr>
        <p:spPr>
          <a:xfrm rot="10881522" flipH="1">
            <a:off x="6635584" y="4051782"/>
            <a:ext cx="54433" cy="684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1" name="椭圆 710"/>
          <p:cNvSpPr/>
          <p:nvPr userDrawn="1"/>
        </p:nvSpPr>
        <p:spPr>
          <a:xfrm rot="9408606">
            <a:off x="6494998" y="357238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 userDrawn="1"/>
        </p:nvSpPr>
        <p:spPr>
          <a:xfrm rot="9408606">
            <a:off x="6212671" y="34876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 userDrawn="1"/>
        </p:nvSpPr>
        <p:spPr>
          <a:xfrm rot="9408606">
            <a:off x="6279192" y="3688070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 userDrawn="1"/>
        </p:nvSpPr>
        <p:spPr>
          <a:xfrm rot="4908606">
            <a:off x="6394328" y="3651744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 userDrawn="1"/>
        </p:nvSpPr>
        <p:spPr>
          <a:xfrm rot="9408606">
            <a:off x="6276049" y="3580501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 userDrawn="1"/>
        </p:nvSpPr>
        <p:spPr>
          <a:xfrm rot="8677155">
            <a:off x="6358921" y="325628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 userDrawn="1"/>
        </p:nvSpPr>
        <p:spPr>
          <a:xfrm rot="9408606">
            <a:off x="6243164" y="3534534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 userDrawn="1"/>
        </p:nvSpPr>
        <p:spPr>
          <a:xfrm rot="7836138">
            <a:off x="6457116" y="3823838"/>
            <a:ext cx="60618" cy="5949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 userDrawn="1"/>
        </p:nvSpPr>
        <p:spPr>
          <a:xfrm rot="10013534">
            <a:off x="6262539" y="3641422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 userDrawn="1"/>
        </p:nvSpPr>
        <p:spPr>
          <a:xfrm rot="4908606">
            <a:off x="6423954" y="394421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 userDrawn="1"/>
        </p:nvSpPr>
        <p:spPr>
          <a:xfrm rot="4908606">
            <a:off x="6393120" y="383549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 userDrawn="1"/>
        </p:nvSpPr>
        <p:spPr>
          <a:xfrm rot="17775658">
            <a:off x="6384224" y="4085724"/>
            <a:ext cx="173371" cy="16702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 userDrawn="1"/>
        </p:nvSpPr>
        <p:spPr>
          <a:xfrm rot="17360446">
            <a:off x="6196539" y="4150245"/>
            <a:ext cx="117044" cy="940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 userDrawn="1"/>
        </p:nvSpPr>
        <p:spPr>
          <a:xfrm rot="176448">
            <a:off x="6866846" y="342357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 userDrawn="1"/>
        </p:nvSpPr>
        <p:spPr>
          <a:xfrm rot="176448">
            <a:off x="7122138" y="3528482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 userDrawn="1"/>
        </p:nvSpPr>
        <p:spPr>
          <a:xfrm rot="21361236">
            <a:off x="7077867" y="3602716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椭圆 726"/>
          <p:cNvSpPr/>
          <p:nvPr userDrawn="1"/>
        </p:nvSpPr>
        <p:spPr>
          <a:xfrm rot="19976448">
            <a:off x="6774236" y="379309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椭圆 727"/>
          <p:cNvSpPr/>
          <p:nvPr userDrawn="1"/>
        </p:nvSpPr>
        <p:spPr>
          <a:xfrm rot="19976448">
            <a:off x="7016761" y="3760380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椭圆 728"/>
          <p:cNvSpPr/>
          <p:nvPr userDrawn="1"/>
        </p:nvSpPr>
        <p:spPr>
          <a:xfrm rot="19561236">
            <a:off x="6995843" y="3868602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0" name="椭圆 729"/>
          <p:cNvSpPr/>
          <p:nvPr userDrawn="1"/>
        </p:nvSpPr>
        <p:spPr>
          <a:xfrm rot="2291856" flipH="1">
            <a:off x="6873633" y="3637711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1" name="椭圆 730"/>
          <p:cNvSpPr/>
          <p:nvPr userDrawn="1"/>
        </p:nvSpPr>
        <p:spPr>
          <a:xfrm rot="2707068" flipH="1">
            <a:off x="6938051" y="3735823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2" name="椭圆 731"/>
          <p:cNvSpPr/>
          <p:nvPr userDrawn="1"/>
        </p:nvSpPr>
        <p:spPr>
          <a:xfrm rot="1234152">
            <a:off x="6729050" y="4043869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3" name="椭圆 732"/>
          <p:cNvSpPr/>
          <p:nvPr userDrawn="1"/>
        </p:nvSpPr>
        <p:spPr>
          <a:xfrm rot="18334152">
            <a:off x="6898534" y="4249738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4" name="椭圆 733"/>
          <p:cNvSpPr/>
          <p:nvPr userDrawn="1"/>
        </p:nvSpPr>
        <p:spPr>
          <a:xfrm rot="502701">
            <a:off x="6841323" y="4108955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5" name="椭圆 734"/>
          <p:cNvSpPr/>
          <p:nvPr userDrawn="1"/>
        </p:nvSpPr>
        <p:spPr>
          <a:xfrm rot="21261684">
            <a:off x="6946083" y="4045627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6" name="椭圆 735"/>
          <p:cNvSpPr/>
          <p:nvPr userDrawn="1"/>
        </p:nvSpPr>
        <p:spPr>
          <a:xfrm rot="18334152">
            <a:off x="7045049" y="402642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7" name="椭圆 736"/>
          <p:cNvSpPr/>
          <p:nvPr userDrawn="1"/>
        </p:nvSpPr>
        <p:spPr>
          <a:xfrm rot="18334152">
            <a:off x="7007229" y="413163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569029 w 2570257"/>
              <a:gd name="connsiteY0-30" fmla="*/ 0 h 2598058"/>
              <a:gd name="connsiteX1-31" fmla="*/ 0 w 2570257"/>
              <a:gd name="connsiteY1-32" fmla="*/ 2598058 h 25980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307772 w 2309218"/>
              <a:gd name="connsiteY0-30" fmla="*/ 0 h 2322286"/>
              <a:gd name="connsiteX1-31" fmla="*/ 0 w 2309218"/>
              <a:gd name="connsiteY1-32" fmla="*/ 2322286 h 2322286"/>
              <a:gd name="connsiteX0-33" fmla="*/ 2307772 w 2307772"/>
              <a:gd name="connsiteY0-34" fmla="*/ 0 h 2322286"/>
              <a:gd name="connsiteX1-35" fmla="*/ 0 w 2307772"/>
              <a:gd name="connsiteY1-36" fmla="*/ 2322286 h 2322286"/>
              <a:gd name="connsiteX0-37" fmla="*/ 2438400 w 2438400"/>
              <a:gd name="connsiteY0-38" fmla="*/ 0 h 2177143"/>
              <a:gd name="connsiteX1-39" fmla="*/ 0 w 2438400"/>
              <a:gd name="connsiteY1-40" fmla="*/ 2177143 h 2177143"/>
              <a:gd name="connsiteX0-41" fmla="*/ 2510972 w 2510972"/>
              <a:gd name="connsiteY0-42" fmla="*/ 0 h 2162628"/>
              <a:gd name="connsiteX1-43" fmla="*/ 0 w 2510972"/>
              <a:gd name="connsiteY1-44" fmla="*/ 2162628 h 2162628"/>
              <a:gd name="connsiteX0-45" fmla="*/ 2510972 w 2510972"/>
              <a:gd name="connsiteY0-46" fmla="*/ 0 h 2162628"/>
              <a:gd name="connsiteX1-47" fmla="*/ 0 w 2510972"/>
              <a:gd name="connsiteY1-48" fmla="*/ 2162628 h 21626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6" name="椭圆 745"/>
          <p:cNvSpPr/>
          <p:nvPr userDrawn="1"/>
        </p:nvSpPr>
        <p:spPr>
          <a:xfrm rot="5032083">
            <a:off x="11868000" y="252818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" name="椭圆 746"/>
          <p:cNvSpPr/>
          <p:nvPr userDrawn="1"/>
        </p:nvSpPr>
        <p:spPr>
          <a:xfrm rot="5032083">
            <a:off x="11902093" y="277675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8" name="椭圆 747"/>
          <p:cNvSpPr/>
          <p:nvPr userDrawn="1"/>
        </p:nvSpPr>
        <p:spPr>
          <a:xfrm rot="4616871">
            <a:off x="11876607" y="275998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9" name="椭圆 748"/>
          <p:cNvSpPr/>
          <p:nvPr userDrawn="1"/>
        </p:nvSpPr>
        <p:spPr>
          <a:xfrm rot="3232083">
            <a:off x="11532314" y="249883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0" name="椭圆 749"/>
          <p:cNvSpPr/>
          <p:nvPr userDrawn="1"/>
        </p:nvSpPr>
        <p:spPr>
          <a:xfrm rot="3232083">
            <a:off x="11684835" y="2717057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1" name="椭圆 750"/>
          <p:cNvSpPr/>
          <p:nvPr userDrawn="1"/>
        </p:nvSpPr>
        <p:spPr>
          <a:xfrm rot="2816871">
            <a:off x="11632920" y="272542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2" name="椭圆 751"/>
          <p:cNvSpPr/>
          <p:nvPr userDrawn="1"/>
        </p:nvSpPr>
        <p:spPr>
          <a:xfrm rot="7147491" flipH="1">
            <a:off x="11683512" y="2699722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3" name="椭圆 752"/>
          <p:cNvSpPr/>
          <p:nvPr userDrawn="1"/>
        </p:nvSpPr>
        <p:spPr>
          <a:xfrm rot="7562703" flipH="1">
            <a:off x="11760875" y="266818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4" name="椭圆 753"/>
          <p:cNvSpPr/>
          <p:nvPr userDrawn="1"/>
        </p:nvSpPr>
        <p:spPr>
          <a:xfrm rot="6089787">
            <a:off x="11368605" y="251464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5" name="椭圆 754"/>
          <p:cNvSpPr/>
          <p:nvPr userDrawn="1"/>
        </p:nvSpPr>
        <p:spPr>
          <a:xfrm rot="6089787">
            <a:off x="11309104" y="272104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6" name="椭圆 755"/>
          <p:cNvSpPr/>
          <p:nvPr userDrawn="1"/>
        </p:nvSpPr>
        <p:spPr>
          <a:xfrm rot="5358336">
            <a:off x="11327412" y="262179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7" name="椭圆 756"/>
          <p:cNvSpPr/>
          <p:nvPr userDrawn="1"/>
        </p:nvSpPr>
        <p:spPr>
          <a:xfrm rot="6089787">
            <a:off x="11198830" y="2643148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8" name="椭圆 757"/>
          <p:cNvSpPr/>
          <p:nvPr userDrawn="1"/>
        </p:nvSpPr>
        <p:spPr>
          <a:xfrm rot="4517319">
            <a:off x="11490104" y="2702476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9" name="椭圆 758"/>
          <p:cNvSpPr/>
          <p:nvPr userDrawn="1"/>
        </p:nvSpPr>
        <p:spPr>
          <a:xfrm rot="1589787">
            <a:off x="11542465" y="279537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0" name="椭圆 759"/>
          <p:cNvSpPr/>
          <p:nvPr userDrawn="1"/>
        </p:nvSpPr>
        <p:spPr>
          <a:xfrm rot="1589787">
            <a:off x="11445288" y="27770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1" name="椭圆 760"/>
          <p:cNvSpPr/>
          <p:nvPr userDrawn="1"/>
        </p:nvSpPr>
        <p:spPr>
          <a:xfrm rot="14264241">
            <a:off x="11324659" y="25542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2" name="组合 761"/>
          <p:cNvGrpSpPr/>
          <p:nvPr userDrawn="1"/>
        </p:nvGrpSpPr>
        <p:grpSpPr>
          <a:xfrm rot="599863">
            <a:off x="10653430" y="2690650"/>
            <a:ext cx="639819" cy="253634"/>
            <a:chOff x="10532127" y="1390185"/>
            <a:chExt cx="723329" cy="286738"/>
          </a:xfrm>
        </p:grpSpPr>
        <p:sp>
          <p:nvSpPr>
            <p:cNvPr id="796" name="椭圆 79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椭圆 79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椭圆 79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椭圆 79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椭圆 79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椭圆 80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3" name="组合 762"/>
          <p:cNvGrpSpPr/>
          <p:nvPr userDrawn="1"/>
        </p:nvGrpSpPr>
        <p:grpSpPr>
          <a:xfrm rot="1084302">
            <a:off x="10684730" y="2634194"/>
            <a:ext cx="511939" cy="282235"/>
            <a:chOff x="10613016" y="1673985"/>
            <a:chExt cx="511939" cy="282235"/>
          </a:xfrm>
        </p:grpSpPr>
        <p:sp>
          <p:nvSpPr>
            <p:cNvPr id="785" name="椭圆 784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椭圆 785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椭圆 786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椭圆 787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椭圆 788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椭圆 789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椭圆 790"/>
            <p:cNvSpPr/>
            <p:nvPr userDrawn="1"/>
          </p:nvSpPr>
          <p:spPr>
            <a:xfrm rot="9907023">
              <a:off x="10784129" y="1774327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椭圆 793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椭圆 794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4" name="组合 763"/>
          <p:cNvGrpSpPr/>
          <p:nvPr userDrawn="1"/>
        </p:nvGrpSpPr>
        <p:grpSpPr>
          <a:xfrm rot="599863">
            <a:off x="11774911" y="2810181"/>
            <a:ext cx="641382" cy="213126"/>
            <a:chOff x="10044947" y="1450855"/>
            <a:chExt cx="725096" cy="240943"/>
          </a:xfrm>
        </p:grpSpPr>
        <p:sp>
          <p:nvSpPr>
            <p:cNvPr id="781" name="椭圆 780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椭圆 781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椭圆 782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椭圆 783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5" name="椭圆 764"/>
          <p:cNvSpPr/>
          <p:nvPr userDrawn="1"/>
        </p:nvSpPr>
        <p:spPr>
          <a:xfrm rot="5032083">
            <a:off x="11444865" y="283802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6" name="椭圆 765"/>
          <p:cNvSpPr/>
          <p:nvPr userDrawn="1"/>
        </p:nvSpPr>
        <p:spPr>
          <a:xfrm rot="3232083">
            <a:off x="11109180" y="280867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7" name="组合 766"/>
          <p:cNvGrpSpPr/>
          <p:nvPr userDrawn="1"/>
        </p:nvGrpSpPr>
        <p:grpSpPr>
          <a:xfrm rot="599863">
            <a:off x="9792688" y="2513715"/>
            <a:ext cx="731948" cy="290055"/>
            <a:chOff x="10214170" y="2052450"/>
            <a:chExt cx="827482" cy="327913"/>
          </a:xfrm>
        </p:grpSpPr>
        <p:sp>
          <p:nvSpPr>
            <p:cNvPr id="768" name="椭圆 767"/>
            <p:cNvSpPr/>
            <p:nvPr userDrawn="1"/>
          </p:nvSpPr>
          <p:spPr>
            <a:xfrm rot="14722082" flipH="1">
              <a:off x="10348596" y="2042603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 userDrawn="1"/>
          </p:nvSpPr>
          <p:spPr>
            <a:xfrm rot="4432220">
              <a:off x="10901985" y="2236205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 userDrawn="1"/>
          </p:nvSpPr>
          <p:spPr>
            <a:xfrm rot="4017008">
              <a:off x="10864222" y="222623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 userDrawn="1"/>
          </p:nvSpPr>
          <p:spPr>
            <a:xfrm rot="2632220">
              <a:off x="10648385" y="2212380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 userDrawn="1"/>
          </p:nvSpPr>
          <p:spPr>
            <a:xfrm rot="2217008">
              <a:off x="10586129" y="223558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 userDrawn="1"/>
          </p:nvSpPr>
          <p:spPr>
            <a:xfrm rot="6547628" flipH="1">
              <a:off x="10779341" y="203910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 userDrawn="1"/>
          </p:nvSpPr>
          <p:spPr>
            <a:xfrm rot="6962840" flipH="1">
              <a:off x="10713949" y="2147658"/>
              <a:ext cx="68115" cy="547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 userDrawn="1"/>
          </p:nvSpPr>
          <p:spPr>
            <a:xfrm rot="5489924">
              <a:off x="10258600" y="2045014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 userDrawn="1"/>
          </p:nvSpPr>
          <p:spPr>
            <a:xfrm rot="989924">
              <a:off x="10226872" y="2271073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椭圆 776"/>
            <p:cNvSpPr/>
            <p:nvPr userDrawn="1"/>
          </p:nvSpPr>
          <p:spPr>
            <a:xfrm rot="4758473">
              <a:off x="10233769" y="217239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椭圆 777"/>
            <p:cNvSpPr/>
            <p:nvPr userDrawn="1"/>
          </p:nvSpPr>
          <p:spPr>
            <a:xfrm rot="3917456">
              <a:off x="10421076" y="2240537"/>
              <a:ext cx="48442" cy="7445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9" name="椭圆 778"/>
            <p:cNvSpPr/>
            <p:nvPr userDrawn="1"/>
          </p:nvSpPr>
          <p:spPr>
            <a:xfrm rot="989924">
              <a:off x="10494298" y="2335075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椭圆 779"/>
            <p:cNvSpPr/>
            <p:nvPr userDrawn="1"/>
          </p:nvSpPr>
          <p:spPr>
            <a:xfrm rot="989924">
              <a:off x="10382504" y="2333707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3" name="椭圆 802"/>
          <p:cNvSpPr/>
          <p:nvPr userDrawn="1"/>
        </p:nvSpPr>
        <p:spPr>
          <a:xfrm rot="16567917" flipH="1">
            <a:off x="208423" y="256327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4" name="椭圆 803"/>
          <p:cNvSpPr/>
          <p:nvPr userDrawn="1"/>
        </p:nvSpPr>
        <p:spPr>
          <a:xfrm rot="16567917" flipH="1">
            <a:off x="251615" y="2811843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5" name="椭圆 804"/>
          <p:cNvSpPr/>
          <p:nvPr userDrawn="1"/>
        </p:nvSpPr>
        <p:spPr>
          <a:xfrm rot="16983129" flipH="1">
            <a:off x="309102" y="279507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6" name="椭圆 805"/>
          <p:cNvSpPr/>
          <p:nvPr userDrawn="1"/>
        </p:nvSpPr>
        <p:spPr>
          <a:xfrm rot="18367917" flipH="1">
            <a:off x="544109" y="253392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7" name="椭圆 806"/>
          <p:cNvSpPr/>
          <p:nvPr userDrawn="1"/>
        </p:nvSpPr>
        <p:spPr>
          <a:xfrm rot="18367917" flipH="1">
            <a:off x="468873" y="2752144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8" name="椭圆 807"/>
          <p:cNvSpPr/>
          <p:nvPr userDrawn="1"/>
        </p:nvSpPr>
        <p:spPr>
          <a:xfrm rot="18783129" flipH="1">
            <a:off x="552789" y="276051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9" name="椭圆 808"/>
          <p:cNvSpPr/>
          <p:nvPr userDrawn="1"/>
        </p:nvSpPr>
        <p:spPr>
          <a:xfrm rot="14452509">
            <a:off x="392911" y="273480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0" name="椭圆 809"/>
          <p:cNvSpPr/>
          <p:nvPr userDrawn="1"/>
        </p:nvSpPr>
        <p:spPr>
          <a:xfrm rot="14037297">
            <a:off x="431078" y="2703274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1" name="椭圆 810"/>
          <p:cNvSpPr/>
          <p:nvPr userDrawn="1"/>
        </p:nvSpPr>
        <p:spPr>
          <a:xfrm rot="15510213" flipH="1">
            <a:off x="745655" y="254973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2" name="椭圆 811"/>
          <p:cNvSpPr/>
          <p:nvPr userDrawn="1"/>
        </p:nvSpPr>
        <p:spPr>
          <a:xfrm rot="15510213" flipH="1">
            <a:off x="805156" y="275612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3" name="椭圆 812"/>
          <p:cNvSpPr/>
          <p:nvPr userDrawn="1"/>
        </p:nvSpPr>
        <p:spPr>
          <a:xfrm rot="16241664" flipH="1">
            <a:off x="786848" y="2656880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4" name="椭圆 813"/>
          <p:cNvSpPr/>
          <p:nvPr userDrawn="1"/>
        </p:nvSpPr>
        <p:spPr>
          <a:xfrm rot="15510213" flipH="1">
            <a:off x="856072" y="26782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5" name="椭圆 814"/>
          <p:cNvSpPr/>
          <p:nvPr userDrawn="1"/>
        </p:nvSpPr>
        <p:spPr>
          <a:xfrm rot="17082681" flipH="1">
            <a:off x="719251" y="273756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6" name="椭圆 815"/>
          <p:cNvSpPr/>
          <p:nvPr userDrawn="1"/>
        </p:nvSpPr>
        <p:spPr>
          <a:xfrm rot="20010213" flipH="1">
            <a:off x="677967" y="283046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7" name="椭圆 816"/>
          <p:cNvSpPr/>
          <p:nvPr userDrawn="1"/>
        </p:nvSpPr>
        <p:spPr>
          <a:xfrm rot="20010213" flipH="1">
            <a:off x="775144" y="281210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椭圆 817"/>
          <p:cNvSpPr/>
          <p:nvPr userDrawn="1"/>
        </p:nvSpPr>
        <p:spPr>
          <a:xfrm rot="7335759" flipH="1">
            <a:off x="789601" y="258936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3" name="椭圆 852"/>
          <p:cNvSpPr/>
          <p:nvPr userDrawn="1"/>
        </p:nvSpPr>
        <p:spPr>
          <a:xfrm rot="14452509">
            <a:off x="993073" y="2969029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4" name="椭圆 853"/>
          <p:cNvSpPr/>
          <p:nvPr userDrawn="1"/>
        </p:nvSpPr>
        <p:spPr>
          <a:xfrm rot="7335759" flipH="1">
            <a:off x="1374109" y="26833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椭圆 854"/>
          <p:cNvSpPr/>
          <p:nvPr userDrawn="1"/>
        </p:nvSpPr>
        <p:spPr>
          <a:xfrm rot="11835759" flipH="1">
            <a:off x="1483735" y="2872044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椭圆 855"/>
          <p:cNvSpPr/>
          <p:nvPr userDrawn="1"/>
        </p:nvSpPr>
        <p:spPr>
          <a:xfrm rot="7335759" flipH="1">
            <a:off x="1446269" y="2751742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椭圆 856"/>
          <p:cNvSpPr/>
          <p:nvPr userDrawn="1"/>
        </p:nvSpPr>
        <p:spPr>
          <a:xfrm rot="8067210" flipH="1">
            <a:off x="1152505" y="277805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椭圆 857"/>
          <p:cNvSpPr/>
          <p:nvPr userDrawn="1"/>
        </p:nvSpPr>
        <p:spPr>
          <a:xfrm rot="6730831" flipH="1">
            <a:off x="1514571" y="2737176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2" name="椭圆 841"/>
          <p:cNvSpPr/>
          <p:nvPr userDrawn="1"/>
        </p:nvSpPr>
        <p:spPr>
          <a:xfrm rot="15510213" flipH="1">
            <a:off x="1195469" y="28459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3" name="椭圆 842"/>
          <p:cNvSpPr/>
          <p:nvPr userDrawn="1"/>
        </p:nvSpPr>
        <p:spPr>
          <a:xfrm rot="20010213" flipH="1">
            <a:off x="1065480" y="283260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4" name="椭圆 843"/>
          <p:cNvSpPr/>
          <p:nvPr userDrawn="1"/>
        </p:nvSpPr>
        <p:spPr>
          <a:xfrm rot="15510213" flipH="1">
            <a:off x="1091188" y="2835480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5" name="椭圆 844"/>
          <p:cNvSpPr/>
          <p:nvPr userDrawn="1"/>
        </p:nvSpPr>
        <p:spPr>
          <a:xfrm rot="14905285" flipH="1">
            <a:off x="1124154" y="2905411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6" name="椭圆 845"/>
          <p:cNvSpPr/>
          <p:nvPr userDrawn="1"/>
        </p:nvSpPr>
        <p:spPr>
          <a:xfrm rot="10193463" flipH="1">
            <a:off x="1088424" y="2749770"/>
            <a:ext cx="219965" cy="21191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7" name="椭圆 846"/>
          <p:cNvSpPr/>
          <p:nvPr userDrawn="1"/>
        </p:nvSpPr>
        <p:spPr>
          <a:xfrm rot="10193463" flipH="1">
            <a:off x="1361744" y="2752465"/>
            <a:ext cx="123254" cy="118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8" name="椭圆 847"/>
          <p:cNvSpPr/>
          <p:nvPr userDrawn="1"/>
        </p:nvSpPr>
        <p:spPr>
          <a:xfrm rot="10608675" flipH="1">
            <a:off x="1308740" y="2756568"/>
            <a:ext cx="83209" cy="6686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" name="椭圆 848"/>
          <p:cNvSpPr/>
          <p:nvPr userDrawn="1"/>
        </p:nvSpPr>
        <p:spPr>
          <a:xfrm rot="5862843">
            <a:off x="1358300" y="2880098"/>
            <a:ext cx="48149" cy="605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0" name="椭圆 849"/>
          <p:cNvSpPr/>
          <p:nvPr userDrawn="1"/>
        </p:nvSpPr>
        <p:spPr>
          <a:xfrm rot="8908227" flipH="1">
            <a:off x="1176994" y="2698467"/>
            <a:ext cx="53620" cy="5262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1" name="椭圆 850"/>
          <p:cNvSpPr/>
          <p:nvPr userDrawn="1"/>
        </p:nvSpPr>
        <p:spPr>
          <a:xfrm rot="11835759" flipH="1">
            <a:off x="1288827" y="268453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2" name="椭圆 851"/>
          <p:cNvSpPr/>
          <p:nvPr userDrawn="1"/>
        </p:nvSpPr>
        <p:spPr>
          <a:xfrm rot="20568707" flipH="1">
            <a:off x="1405145" y="2680512"/>
            <a:ext cx="153355" cy="147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8" name="椭圆 837"/>
          <p:cNvSpPr/>
          <p:nvPr userDrawn="1"/>
        </p:nvSpPr>
        <p:spPr>
          <a:xfrm rot="7335759" flipH="1">
            <a:off x="-10901" y="2909696"/>
            <a:ext cx="137945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9" name="椭圆 838"/>
          <p:cNvSpPr/>
          <p:nvPr userDrawn="1"/>
        </p:nvSpPr>
        <p:spPr>
          <a:xfrm rot="7335759" flipH="1">
            <a:off x="-137671" y="28548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0" name="椭圆 839"/>
          <p:cNvSpPr/>
          <p:nvPr userDrawn="1"/>
        </p:nvSpPr>
        <p:spPr>
          <a:xfrm rot="11835759" flipH="1">
            <a:off x="93607" y="30369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1" name="椭圆 840"/>
          <p:cNvSpPr/>
          <p:nvPr userDrawn="1"/>
        </p:nvSpPr>
        <p:spPr>
          <a:xfrm rot="20983919" flipH="1">
            <a:off x="380095" y="2922637"/>
            <a:ext cx="103531" cy="831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2" name="椭圆 821"/>
          <p:cNvSpPr/>
          <p:nvPr userDrawn="1"/>
        </p:nvSpPr>
        <p:spPr>
          <a:xfrm rot="16567917" flipH="1">
            <a:off x="631558" y="287311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3" name="椭圆 822"/>
          <p:cNvSpPr/>
          <p:nvPr userDrawn="1"/>
        </p:nvSpPr>
        <p:spPr>
          <a:xfrm rot="18367917" flipH="1">
            <a:off x="967243" y="284376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椭圆 824"/>
          <p:cNvSpPr/>
          <p:nvPr userDrawn="1"/>
        </p:nvSpPr>
        <p:spPr>
          <a:xfrm rot="6278055">
            <a:off x="2270176" y="25030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6" name="椭圆 825"/>
          <p:cNvSpPr/>
          <p:nvPr userDrawn="1"/>
        </p:nvSpPr>
        <p:spPr>
          <a:xfrm rot="16567917" flipH="1">
            <a:off x="1772982" y="276058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7" name="椭圆 826"/>
          <p:cNvSpPr/>
          <p:nvPr userDrawn="1"/>
        </p:nvSpPr>
        <p:spPr>
          <a:xfrm rot="16983129" flipH="1">
            <a:off x="1830469" y="274381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8" name="椭圆 827"/>
          <p:cNvSpPr/>
          <p:nvPr userDrawn="1"/>
        </p:nvSpPr>
        <p:spPr>
          <a:xfrm rot="18367917" flipH="1">
            <a:off x="1990238" y="2700888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9" name="椭圆 828"/>
          <p:cNvSpPr/>
          <p:nvPr userDrawn="1"/>
        </p:nvSpPr>
        <p:spPr>
          <a:xfrm rot="18783129" flipH="1">
            <a:off x="2074156" y="270925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0" name="椭圆 829"/>
          <p:cNvSpPr/>
          <p:nvPr userDrawn="1"/>
        </p:nvSpPr>
        <p:spPr>
          <a:xfrm rot="14452509">
            <a:off x="1894409" y="25661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椭圆 830"/>
          <p:cNvSpPr/>
          <p:nvPr userDrawn="1"/>
        </p:nvSpPr>
        <p:spPr>
          <a:xfrm rot="14037297">
            <a:off x="1952444" y="2652016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2" name="椭圆 831"/>
          <p:cNvSpPr/>
          <p:nvPr userDrawn="1"/>
        </p:nvSpPr>
        <p:spPr>
          <a:xfrm rot="15510213" flipH="1">
            <a:off x="2267022" y="2498477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3" name="椭圆 832"/>
          <p:cNvSpPr/>
          <p:nvPr userDrawn="1"/>
        </p:nvSpPr>
        <p:spPr>
          <a:xfrm rot="20010213" flipH="1">
            <a:off x="2413945" y="268313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4" name="椭圆 833"/>
          <p:cNvSpPr/>
          <p:nvPr userDrawn="1"/>
        </p:nvSpPr>
        <p:spPr>
          <a:xfrm rot="16241664" flipH="1">
            <a:off x="2308213" y="260562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5" name="椭圆 834"/>
          <p:cNvSpPr/>
          <p:nvPr userDrawn="1"/>
        </p:nvSpPr>
        <p:spPr>
          <a:xfrm rot="17082681" flipH="1">
            <a:off x="2240618" y="2686307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6" name="椭圆 835"/>
          <p:cNvSpPr/>
          <p:nvPr userDrawn="1"/>
        </p:nvSpPr>
        <p:spPr>
          <a:xfrm rot="20010213" flipH="1">
            <a:off x="2199334" y="2779206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7" name="椭圆 836"/>
          <p:cNvSpPr/>
          <p:nvPr userDrawn="1"/>
        </p:nvSpPr>
        <p:spPr>
          <a:xfrm rot="20010213" flipH="1">
            <a:off x="2296509" y="276084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6" name="椭圆 915"/>
          <p:cNvSpPr/>
          <p:nvPr userDrawn="1"/>
        </p:nvSpPr>
        <p:spPr>
          <a:xfrm rot="6125221">
            <a:off x="11874967" y="3722975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椭圆 916"/>
          <p:cNvSpPr/>
          <p:nvPr userDrawn="1"/>
        </p:nvSpPr>
        <p:spPr>
          <a:xfrm rot="6125221">
            <a:off x="11849799" y="3960582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椭圆 917"/>
          <p:cNvSpPr/>
          <p:nvPr userDrawn="1"/>
        </p:nvSpPr>
        <p:spPr>
          <a:xfrm rot="5710009">
            <a:off x="11841786" y="3933307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椭圆 918"/>
          <p:cNvSpPr/>
          <p:nvPr userDrawn="1"/>
        </p:nvSpPr>
        <p:spPr>
          <a:xfrm rot="4325221">
            <a:off x="11565286" y="359014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椭圆 919"/>
          <p:cNvSpPr/>
          <p:nvPr userDrawn="1"/>
        </p:nvSpPr>
        <p:spPr>
          <a:xfrm rot="4325221">
            <a:off x="11662097" y="3835951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椭圆 920"/>
          <p:cNvSpPr/>
          <p:nvPr userDrawn="1"/>
        </p:nvSpPr>
        <p:spPr>
          <a:xfrm rot="3910009">
            <a:off x="10418223" y="3234968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椭圆 921"/>
          <p:cNvSpPr/>
          <p:nvPr userDrawn="1"/>
        </p:nvSpPr>
        <p:spPr>
          <a:xfrm rot="8240629" flipH="1">
            <a:off x="10904882" y="335687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椭圆 922"/>
          <p:cNvSpPr/>
          <p:nvPr userDrawn="1"/>
        </p:nvSpPr>
        <p:spPr>
          <a:xfrm rot="8655841" flipH="1">
            <a:off x="11766223" y="380983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4" name="椭圆 923"/>
          <p:cNvSpPr/>
          <p:nvPr userDrawn="1"/>
        </p:nvSpPr>
        <p:spPr>
          <a:xfrm rot="7182925">
            <a:off x="11420259" y="35503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椭圆 924"/>
          <p:cNvSpPr/>
          <p:nvPr userDrawn="1"/>
        </p:nvSpPr>
        <p:spPr>
          <a:xfrm rot="7182925">
            <a:off x="11299211" y="3727828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椭圆 925"/>
          <p:cNvSpPr/>
          <p:nvPr userDrawn="1"/>
        </p:nvSpPr>
        <p:spPr>
          <a:xfrm rot="6451474">
            <a:off x="11347632" y="363927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椭圆 926"/>
          <p:cNvSpPr/>
          <p:nvPr userDrawn="1"/>
        </p:nvSpPr>
        <p:spPr>
          <a:xfrm rot="7182925">
            <a:off x="11205720" y="3626779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椭圆 927"/>
          <p:cNvSpPr/>
          <p:nvPr userDrawn="1"/>
        </p:nvSpPr>
        <p:spPr>
          <a:xfrm rot="5610457">
            <a:off x="11496015" y="375459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椭圆 928"/>
          <p:cNvSpPr/>
          <p:nvPr userDrawn="1"/>
        </p:nvSpPr>
        <p:spPr>
          <a:xfrm rot="2682925">
            <a:off x="11522403" y="385834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椭圆 929"/>
          <p:cNvSpPr/>
          <p:nvPr userDrawn="1"/>
        </p:nvSpPr>
        <p:spPr>
          <a:xfrm rot="2682925">
            <a:off x="11435838" y="3810523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椭圆 930"/>
          <p:cNvSpPr/>
          <p:nvPr userDrawn="1"/>
        </p:nvSpPr>
        <p:spPr>
          <a:xfrm rot="15357379">
            <a:off x="11366124" y="3574291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2" name="组合 931"/>
          <p:cNvGrpSpPr/>
          <p:nvPr userDrawn="1"/>
        </p:nvGrpSpPr>
        <p:grpSpPr>
          <a:xfrm rot="1693001">
            <a:off x="10660664" y="3570388"/>
            <a:ext cx="639819" cy="253634"/>
            <a:chOff x="10532127" y="1390185"/>
            <a:chExt cx="723329" cy="286738"/>
          </a:xfrm>
        </p:grpSpPr>
        <p:sp>
          <p:nvSpPr>
            <p:cNvPr id="933" name="椭圆 932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4" name="椭圆 933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5" name="椭圆 934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椭圆 935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椭圆 936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椭圆 937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9" name="组合 938"/>
          <p:cNvGrpSpPr/>
          <p:nvPr userDrawn="1"/>
        </p:nvGrpSpPr>
        <p:grpSpPr>
          <a:xfrm rot="2177440">
            <a:off x="10819870" y="4197918"/>
            <a:ext cx="909258" cy="507894"/>
            <a:chOff x="10613016" y="1673985"/>
            <a:chExt cx="909258" cy="507894"/>
          </a:xfrm>
        </p:grpSpPr>
        <p:sp>
          <p:nvSpPr>
            <p:cNvPr id="940" name="椭圆 939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椭圆 940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椭圆 941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椭圆 942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椭圆 943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椭圆 944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椭圆 945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椭圆 946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8" name="椭圆 947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椭圆 948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椭圆 949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1" name="组合 950"/>
          <p:cNvGrpSpPr/>
          <p:nvPr userDrawn="1"/>
        </p:nvGrpSpPr>
        <p:grpSpPr>
          <a:xfrm rot="1693001">
            <a:off x="11126055" y="3795714"/>
            <a:ext cx="641382" cy="213126"/>
            <a:chOff x="10044947" y="1450855"/>
            <a:chExt cx="725096" cy="240943"/>
          </a:xfrm>
        </p:grpSpPr>
        <p:sp>
          <p:nvSpPr>
            <p:cNvPr id="952" name="椭圆 951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椭圆 952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椭圆 953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椭圆 954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6" name="椭圆 955"/>
          <p:cNvSpPr/>
          <p:nvPr userDrawn="1"/>
        </p:nvSpPr>
        <p:spPr>
          <a:xfrm rot="6125221">
            <a:off x="11376173" y="388498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7" name="椭圆 956"/>
          <p:cNvSpPr/>
          <p:nvPr userDrawn="1"/>
        </p:nvSpPr>
        <p:spPr>
          <a:xfrm rot="4325221">
            <a:off x="11066493" y="3752158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188621" y="1495605"/>
            <a:ext cx="3605860" cy="1693002"/>
            <a:chOff x="4188621" y="1495605"/>
            <a:chExt cx="3605860" cy="1693002"/>
          </a:xfrm>
        </p:grpSpPr>
        <p:cxnSp>
          <p:nvCxnSpPr>
            <p:cNvPr id="968" name="直接连接符 967"/>
            <p:cNvCxnSpPr/>
            <p:nvPr userDrawn="1"/>
          </p:nvCxnSpPr>
          <p:spPr>
            <a:xfrm flipH="1">
              <a:off x="7473990" y="2561160"/>
              <a:ext cx="320491" cy="453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/>
            <p:cNvCxnSpPr/>
            <p:nvPr userDrawn="1"/>
          </p:nvCxnSpPr>
          <p:spPr>
            <a:xfrm flipH="1" flipV="1">
              <a:off x="7157093" y="3102332"/>
              <a:ext cx="380693" cy="862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/>
            <p:cNvCxnSpPr/>
            <p:nvPr userDrawn="1"/>
          </p:nvCxnSpPr>
          <p:spPr>
            <a:xfrm>
              <a:off x="4759617" y="1646180"/>
              <a:ext cx="135371" cy="636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/>
            <p:cNvCxnSpPr/>
            <p:nvPr userDrawn="1"/>
          </p:nvCxnSpPr>
          <p:spPr>
            <a:xfrm>
              <a:off x="4188621" y="2338926"/>
              <a:ext cx="365752" cy="5950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/>
            <p:cNvCxnSpPr/>
            <p:nvPr userDrawn="1"/>
          </p:nvCxnSpPr>
          <p:spPr>
            <a:xfrm>
              <a:off x="4412681" y="1883428"/>
              <a:ext cx="280693" cy="1095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/>
            <p:cNvCxnSpPr/>
            <p:nvPr userDrawn="1"/>
          </p:nvCxnSpPr>
          <p:spPr>
            <a:xfrm flipH="1">
              <a:off x="7158114" y="1495605"/>
              <a:ext cx="239672" cy="107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/>
            <p:cNvCxnSpPr/>
            <p:nvPr userDrawn="1"/>
          </p:nvCxnSpPr>
          <p:spPr>
            <a:xfrm flipH="1">
              <a:off x="7081412" y="2264263"/>
              <a:ext cx="248362" cy="767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/>
            <p:cNvCxnSpPr/>
            <p:nvPr userDrawn="1"/>
          </p:nvCxnSpPr>
          <p:spPr>
            <a:xfrm flipV="1">
              <a:off x="4664366" y="2813058"/>
              <a:ext cx="124826" cy="728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6" name="组合 1015"/>
            <p:cNvGrpSpPr/>
            <p:nvPr userDrawn="1"/>
          </p:nvGrpSpPr>
          <p:grpSpPr>
            <a:xfrm rot="10468752">
              <a:off x="4932958" y="2500956"/>
              <a:ext cx="909258" cy="395622"/>
              <a:chOff x="10613016" y="1554285"/>
              <a:chExt cx="909258" cy="627594"/>
            </a:xfrm>
            <a:solidFill>
              <a:schemeClr val="bg1"/>
            </a:solidFill>
          </p:grpSpPr>
          <p:sp>
            <p:nvSpPr>
              <p:cNvPr id="1017" name="椭圆 1016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椭圆 1019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椭圆 1020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椭圆 1021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椭圆 1022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椭圆 1023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5" name="椭圆 1024"/>
              <p:cNvSpPr/>
              <p:nvPr userDrawn="1"/>
            </p:nvSpPr>
            <p:spPr>
              <a:xfrm rot="11607471">
                <a:off x="10928623" y="1554285"/>
                <a:ext cx="53620" cy="52629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椭圆 1025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椭圆 1026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文本框 1027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41000">
                      <a:srgbClr val="0F0B32"/>
                    </a:gs>
                    <a:gs pos="61000">
                      <a:srgbClr val="0F0C33">
                        <a:alpha val="33000"/>
                      </a:srgbClr>
                    </a:gs>
                    <a:gs pos="79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3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41000">
                    <a:srgbClr val="0F0B32"/>
                  </a:gs>
                  <a:gs pos="61000">
                    <a:srgbClr val="0F0C33">
                      <a:alpha val="33000"/>
                    </a:srgbClr>
                  </a:gs>
                  <a:gs pos="79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1029" name="任意多边形 1028"/>
          <p:cNvSpPr/>
          <p:nvPr userDrawn="1"/>
        </p:nvSpPr>
        <p:spPr>
          <a:xfrm>
            <a:off x="4978177" y="1478053"/>
            <a:ext cx="2059991" cy="3158846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-1" fmla="*/ 525846 w 1535496"/>
              <a:gd name="connsiteY0-2" fmla="*/ 2438400 h 2438400"/>
              <a:gd name="connsiteX1-3" fmla="*/ 1497396 w 1535496"/>
              <a:gd name="connsiteY1-4" fmla="*/ 2047875 h 2438400"/>
              <a:gd name="connsiteX2-5" fmla="*/ 449646 w 1535496"/>
              <a:gd name="connsiteY2-6" fmla="*/ 1533525 h 2438400"/>
              <a:gd name="connsiteX3-7" fmla="*/ 1468821 w 1535496"/>
              <a:gd name="connsiteY3-8" fmla="*/ 923925 h 2438400"/>
              <a:gd name="connsiteX4-9" fmla="*/ 66 w 1535496"/>
              <a:gd name="connsiteY4-10" fmla="*/ 459105 h 2438400"/>
              <a:gd name="connsiteX5-11" fmla="*/ 1535496 w 1535496"/>
              <a:gd name="connsiteY5-12" fmla="*/ 0 h 2438400"/>
              <a:gd name="connsiteX0-13" fmla="*/ 530817 w 1540467"/>
              <a:gd name="connsiteY0-14" fmla="*/ 2438400 h 2438400"/>
              <a:gd name="connsiteX1-15" fmla="*/ 1502367 w 1540467"/>
              <a:gd name="connsiteY1-16" fmla="*/ 2047875 h 2438400"/>
              <a:gd name="connsiteX2-17" fmla="*/ 454617 w 1540467"/>
              <a:gd name="connsiteY2-18" fmla="*/ 1533525 h 2438400"/>
              <a:gd name="connsiteX3-19" fmla="*/ 1473792 w 1540467"/>
              <a:gd name="connsiteY3-20" fmla="*/ 923925 h 2438400"/>
              <a:gd name="connsiteX4-21" fmla="*/ 5037 w 1540467"/>
              <a:gd name="connsiteY4-22" fmla="*/ 459105 h 2438400"/>
              <a:gd name="connsiteX5-23" fmla="*/ 1540467 w 1540467"/>
              <a:gd name="connsiteY5-24" fmla="*/ 0 h 2438400"/>
              <a:gd name="connsiteX0-25" fmla="*/ 530936 w 1540586"/>
              <a:gd name="connsiteY0-26" fmla="*/ 2438400 h 2438400"/>
              <a:gd name="connsiteX1-27" fmla="*/ 1502486 w 1540586"/>
              <a:gd name="connsiteY1-28" fmla="*/ 2047875 h 2438400"/>
              <a:gd name="connsiteX2-29" fmla="*/ 674334 w 1540586"/>
              <a:gd name="connsiteY2-30" fmla="*/ 1502154 h 2438400"/>
              <a:gd name="connsiteX3-31" fmla="*/ 1473911 w 1540586"/>
              <a:gd name="connsiteY3-32" fmla="*/ 923925 h 2438400"/>
              <a:gd name="connsiteX4-33" fmla="*/ 5156 w 1540586"/>
              <a:gd name="connsiteY4-34" fmla="*/ 459105 h 2438400"/>
              <a:gd name="connsiteX5-35" fmla="*/ 1540586 w 1540586"/>
              <a:gd name="connsiteY5-36" fmla="*/ 0 h 2438400"/>
              <a:gd name="connsiteX0-37" fmla="*/ 530936 w 1540586"/>
              <a:gd name="connsiteY0-38" fmla="*/ 2438400 h 2438400"/>
              <a:gd name="connsiteX1-39" fmla="*/ 1502486 w 1540586"/>
              <a:gd name="connsiteY1-40" fmla="*/ 2047875 h 2438400"/>
              <a:gd name="connsiteX2-41" fmla="*/ 674334 w 1540586"/>
              <a:gd name="connsiteY2-42" fmla="*/ 1502154 h 2438400"/>
              <a:gd name="connsiteX3-43" fmla="*/ 1473911 w 1540586"/>
              <a:gd name="connsiteY3-44" fmla="*/ 923925 h 2438400"/>
              <a:gd name="connsiteX4-45" fmla="*/ 5156 w 1540586"/>
              <a:gd name="connsiteY4-46" fmla="*/ 459105 h 2438400"/>
              <a:gd name="connsiteX5-47" fmla="*/ 1540586 w 1540586"/>
              <a:gd name="connsiteY5-48" fmla="*/ 0 h 2438400"/>
              <a:gd name="connsiteX0-49" fmla="*/ 530989 w 1540639"/>
              <a:gd name="connsiteY0-50" fmla="*/ 2438400 h 2438400"/>
              <a:gd name="connsiteX1-51" fmla="*/ 1502539 w 1540639"/>
              <a:gd name="connsiteY1-52" fmla="*/ 2047875 h 2438400"/>
              <a:gd name="connsiteX2-53" fmla="*/ 768500 w 1540639"/>
              <a:gd name="connsiteY2-54" fmla="*/ 1509997 h 2438400"/>
              <a:gd name="connsiteX3-55" fmla="*/ 1473964 w 1540639"/>
              <a:gd name="connsiteY3-56" fmla="*/ 923925 h 2438400"/>
              <a:gd name="connsiteX4-57" fmla="*/ 5209 w 1540639"/>
              <a:gd name="connsiteY4-58" fmla="*/ 459105 h 2438400"/>
              <a:gd name="connsiteX5-59" fmla="*/ 1540639 w 1540639"/>
              <a:gd name="connsiteY5-60" fmla="*/ 0 h 2438400"/>
              <a:gd name="connsiteX0-61" fmla="*/ 530989 w 1590164"/>
              <a:gd name="connsiteY0-62" fmla="*/ 2438400 h 2438400"/>
              <a:gd name="connsiteX1-63" fmla="*/ 1588810 w 1590164"/>
              <a:gd name="connsiteY1-64" fmla="*/ 2094932 h 2438400"/>
              <a:gd name="connsiteX2-65" fmla="*/ 768500 w 1590164"/>
              <a:gd name="connsiteY2-66" fmla="*/ 1509997 h 2438400"/>
              <a:gd name="connsiteX3-67" fmla="*/ 1473964 w 1590164"/>
              <a:gd name="connsiteY3-68" fmla="*/ 923925 h 2438400"/>
              <a:gd name="connsiteX4-69" fmla="*/ 5209 w 1590164"/>
              <a:gd name="connsiteY4-70" fmla="*/ 459105 h 2438400"/>
              <a:gd name="connsiteX5-71" fmla="*/ 1540639 w 1590164"/>
              <a:gd name="connsiteY5-72" fmla="*/ 0 h 2438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590164" h="2438400">
                <a:moveTo>
                  <a:pt x="530989" y="2438400"/>
                </a:moveTo>
                <a:cubicBezTo>
                  <a:pt x="1023114" y="2318543"/>
                  <a:pt x="1549225" y="2249666"/>
                  <a:pt x="1588810" y="2094932"/>
                </a:cubicBezTo>
                <a:cubicBezTo>
                  <a:pt x="1628395" y="1940198"/>
                  <a:pt x="787641" y="1705165"/>
                  <a:pt x="768500" y="1509997"/>
                </a:cubicBezTo>
                <a:cubicBezTo>
                  <a:pt x="749359" y="1314829"/>
                  <a:pt x="1601179" y="1099074"/>
                  <a:pt x="1473964" y="923925"/>
                </a:cubicBezTo>
                <a:cubicBezTo>
                  <a:pt x="1346749" y="748776"/>
                  <a:pt x="-97343" y="704533"/>
                  <a:pt x="5209" y="459105"/>
                </a:cubicBezTo>
                <a:cubicBezTo>
                  <a:pt x="107761" y="213677"/>
                  <a:pt x="1099314" y="15875"/>
                  <a:pt x="1540639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7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80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17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5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75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17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5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17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17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5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0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5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1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0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1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5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1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0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1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5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7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7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5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7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1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5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75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5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5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9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0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0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5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0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75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5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6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75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0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75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5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75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0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4" dur="75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5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0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5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4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5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1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0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12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5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0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125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5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9" dur="125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0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1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125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5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125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0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5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0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6" dur="7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9" dur="11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2" dur="9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5" dur="14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8" dur="1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1" dur="16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740" grpId="0" animBg="1"/>
      <p:bldP spid="741" grpId="0" animBg="1"/>
      <p:bldP spid="746" grpId="0" animBg="1"/>
      <p:bldP spid="747" grpId="0" animBg="1"/>
      <p:bldP spid="748" grpId="0" animBg="1"/>
      <p:bldP spid="749" grpId="0" animBg="1"/>
      <p:bldP spid="750" grpId="0" animBg="1"/>
      <p:bldP spid="751" grpId="0" animBg="1"/>
      <p:bldP spid="752" grpId="0" animBg="1"/>
      <p:bldP spid="753" grpId="0" animBg="1"/>
      <p:bldP spid="754" grpId="0" animBg="1"/>
      <p:bldP spid="755" grpId="0" animBg="1"/>
      <p:bldP spid="756" grpId="0" animBg="1"/>
      <p:bldP spid="757" grpId="0" animBg="1"/>
      <p:bldP spid="758" grpId="0" animBg="1"/>
      <p:bldP spid="759" grpId="0" animBg="1"/>
      <p:bldP spid="760" grpId="0" animBg="1"/>
      <p:bldP spid="761" grpId="0" animBg="1"/>
      <p:bldP spid="765" grpId="0" animBg="1"/>
      <p:bldP spid="766" grpId="0" animBg="1"/>
      <p:bldP spid="803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53" grpId="0" animBg="1"/>
      <p:bldP spid="854" grpId="0" animBg="1"/>
      <p:bldP spid="855" grpId="0" animBg="1"/>
      <p:bldP spid="856" grpId="0" animBg="1"/>
      <p:bldP spid="857" grpId="0" animBg="1"/>
      <p:bldP spid="858" grpId="0" animBg="1"/>
      <p:bldP spid="842" grpId="0" animBg="1"/>
      <p:bldP spid="843" grpId="0" animBg="1"/>
      <p:bldP spid="844" grpId="0" animBg="1"/>
      <p:bldP spid="845" grpId="0" animBg="1"/>
      <p:bldP spid="846" grpId="0" animBg="1"/>
      <p:bldP spid="847" grpId="0" animBg="1"/>
      <p:bldP spid="848" grpId="0" animBg="1"/>
      <p:bldP spid="849" grpId="0" animBg="1"/>
      <p:bldP spid="850" grpId="0" animBg="1"/>
      <p:bldP spid="851" grpId="0" animBg="1"/>
      <p:bldP spid="852" grpId="0" animBg="1"/>
      <p:bldP spid="838" grpId="0" animBg="1"/>
      <p:bldP spid="839" grpId="0" animBg="1"/>
      <p:bldP spid="840" grpId="0" animBg="1"/>
      <p:bldP spid="841" grpId="0" animBg="1"/>
      <p:bldP spid="822" grpId="0" animBg="1"/>
      <p:bldP spid="823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  <p:bldP spid="833" grpId="0" animBg="1"/>
      <p:bldP spid="834" grpId="0" animBg="1"/>
      <p:bldP spid="835" grpId="0" animBg="1"/>
      <p:bldP spid="836" grpId="0" animBg="1"/>
      <p:bldP spid="837" grpId="0" animBg="1"/>
      <p:bldP spid="859" grpId="0" animBg="1"/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  <p:bldP spid="868" grpId="0" animBg="1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99" grpId="0" animBg="1"/>
      <p:bldP spid="900" grpId="0" animBg="1"/>
      <p:bldP spid="916" grpId="0" animBg="1"/>
      <p:bldP spid="917" grpId="0" animBg="1"/>
      <p:bldP spid="918" grpId="0" animBg="1"/>
      <p:bldP spid="919" grpId="0" animBg="1"/>
      <p:bldP spid="920" grpId="0" animBg="1"/>
      <p:bldP spid="923" grpId="0" animBg="1"/>
      <p:bldP spid="925" grpId="0" animBg="1"/>
      <p:bldP spid="926" grpId="0" animBg="1"/>
      <p:bldP spid="927" grpId="0" animBg="1"/>
      <p:bldP spid="928" grpId="0" animBg="1"/>
      <p:bldP spid="929" grpId="0" animBg="1"/>
      <p:bldP spid="930" grpId="0" animBg="1"/>
      <p:bldP spid="956" grpId="0" animBg="1"/>
      <p:bldP spid="957" grpId="0" animBg="1"/>
      <p:bldP spid="1028" grpId="0"/>
      <p:bldP spid="102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 userDrawn="1"/>
        </p:nvCxnSpPr>
        <p:spPr>
          <a:xfrm rot="993570" flipV="1">
            <a:off x="8319967" y="2540279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 rot="993570">
            <a:off x="4658749" y="1838345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56" name="椭圆 5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椭圆 6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椭圆 10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993570">
            <a:off x="2066354" y="2655266"/>
            <a:ext cx="4383112" cy="1612786"/>
            <a:chOff x="-7176394" y="5545761"/>
            <a:chExt cx="4383112" cy="1612786"/>
          </a:xfrm>
        </p:grpSpPr>
        <p:cxnSp>
          <p:nvCxnSpPr>
            <p:cNvPr id="109" name="直接连接符 108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连接符 112"/>
          <p:cNvCxnSpPr/>
          <p:nvPr userDrawn="1"/>
        </p:nvCxnSpPr>
        <p:spPr>
          <a:xfrm rot="993570" flipV="1">
            <a:off x="1989993" y="2540278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993570" flipH="1">
            <a:off x="3570440" y="2404111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993570" flipH="1">
            <a:off x="470153" y="1774379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993570" flipV="1">
            <a:off x="2898684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993570" flipH="1">
            <a:off x="1703954" y="1958424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993570" flipH="1">
            <a:off x="2054073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993570" flipV="1">
            <a:off x="2264474" y="174151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993570" flipV="1">
            <a:off x="2240486" y="2281573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1505798"/>
            <a:ext cx="11430000" cy="19050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4" name="椭圆 163"/>
          <p:cNvSpPr/>
          <p:nvPr/>
        </p:nvSpPr>
        <p:spPr>
          <a:xfrm rot="20654048">
            <a:off x="4877880" y="2050873"/>
            <a:ext cx="1219631" cy="19863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5" name="椭圆 164"/>
          <p:cNvSpPr/>
          <p:nvPr/>
        </p:nvSpPr>
        <p:spPr>
          <a:xfrm rot="20654048">
            <a:off x="4955628" y="1936635"/>
            <a:ext cx="1219631" cy="218161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6" name="椭圆 165"/>
          <p:cNvSpPr/>
          <p:nvPr/>
        </p:nvSpPr>
        <p:spPr>
          <a:xfrm rot="20654048">
            <a:off x="5067860" y="1788309"/>
            <a:ext cx="1219631" cy="243003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7" name="椭圆 166"/>
          <p:cNvSpPr/>
          <p:nvPr/>
        </p:nvSpPr>
        <p:spPr>
          <a:xfrm rot="20654048">
            <a:off x="5230686" y="1658302"/>
            <a:ext cx="1219631" cy="2617972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8" name="椭圆 167"/>
          <p:cNvSpPr/>
          <p:nvPr/>
        </p:nvSpPr>
        <p:spPr>
          <a:xfrm rot="20654048">
            <a:off x="5431936" y="1543445"/>
            <a:ext cx="1212327" cy="271523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9" name="椭圆 168"/>
          <p:cNvSpPr/>
          <p:nvPr/>
        </p:nvSpPr>
        <p:spPr>
          <a:xfrm rot="20654048">
            <a:off x="5704773" y="1440622"/>
            <a:ext cx="1071209" cy="282499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0" name="椭圆 169"/>
          <p:cNvSpPr/>
          <p:nvPr/>
        </p:nvSpPr>
        <p:spPr>
          <a:xfrm rot="20654048">
            <a:off x="5989091" y="1420766"/>
            <a:ext cx="917425" cy="27309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1" name="椭圆 170"/>
          <p:cNvSpPr/>
          <p:nvPr/>
        </p:nvSpPr>
        <p:spPr>
          <a:xfrm rot="20654048">
            <a:off x="6336850" y="1451196"/>
            <a:ext cx="644902" cy="257084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2" name="椭圆 171"/>
          <p:cNvSpPr/>
          <p:nvPr/>
        </p:nvSpPr>
        <p:spPr>
          <a:xfrm rot="20654048">
            <a:off x="6649153" y="1517331"/>
            <a:ext cx="517811" cy="230854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3" name="椭圆 172"/>
          <p:cNvSpPr/>
          <p:nvPr/>
        </p:nvSpPr>
        <p:spPr>
          <a:xfrm rot="20654048">
            <a:off x="6997171" y="1652334"/>
            <a:ext cx="296596" cy="188859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4" name="椭圆 173"/>
          <p:cNvSpPr/>
          <p:nvPr/>
        </p:nvSpPr>
        <p:spPr>
          <a:xfrm rot="20654048">
            <a:off x="7332180" y="1824249"/>
            <a:ext cx="109980" cy="140998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5" name="椭圆 174"/>
          <p:cNvSpPr/>
          <p:nvPr/>
        </p:nvSpPr>
        <p:spPr>
          <a:xfrm rot="20690346">
            <a:off x="7584517" y="2047916"/>
            <a:ext cx="52684" cy="81394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 userDrawn="1"/>
        </p:nvSpPr>
        <p:spPr>
          <a:xfrm>
            <a:off x="4976993" y="1635905"/>
            <a:ext cx="2526766" cy="2526340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99000"/>
                </a:schemeClr>
              </a:gs>
              <a:gs pos="21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 176"/>
          <p:cNvSpPr/>
          <p:nvPr userDrawn="1"/>
        </p:nvSpPr>
        <p:spPr>
          <a:xfrm>
            <a:off x="-573379" y="1861201"/>
            <a:ext cx="13627510" cy="2171260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627510" h="2171260">
                <a:moveTo>
                  <a:pt x="0" y="1408042"/>
                </a:moveTo>
                <a:cubicBezTo>
                  <a:pt x="1015181" y="685371"/>
                  <a:pt x="3264310" y="-145453"/>
                  <a:pt x="4542504" y="21695"/>
                </a:cubicBezTo>
                <a:cubicBezTo>
                  <a:pt x="5820698" y="188843"/>
                  <a:pt x="7570839" y="1776752"/>
                  <a:pt x="9085007" y="2056971"/>
                </a:cubicBezTo>
                <a:cubicBezTo>
                  <a:pt x="10599175" y="2337190"/>
                  <a:pt x="12206748" y="2056972"/>
                  <a:pt x="13627510" y="1703011"/>
                </a:cubicBezTo>
              </a:path>
            </a:pathLst>
          </a:cu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chemeClr val="bg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 177"/>
          <p:cNvSpPr/>
          <p:nvPr userDrawn="1"/>
        </p:nvSpPr>
        <p:spPr>
          <a:xfrm>
            <a:off x="8615681" y="3270893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0 h 763218"/>
              <a:gd name="connsiteX1-115" fmla="*/ 9085007 w 13627510"/>
              <a:gd name="connsiteY1-116" fmla="*/ 648929 h 763218"/>
              <a:gd name="connsiteX2-117" fmla="*/ 13627510 w 13627510"/>
              <a:gd name="connsiteY2-118" fmla="*/ 294969 h 763218"/>
              <a:gd name="connsiteX0-119" fmla="*/ 0 w 4542503"/>
              <a:gd name="connsiteY0-120" fmla="*/ 353960 h 468249"/>
              <a:gd name="connsiteX1-121" fmla="*/ 4542503 w 4542503"/>
              <a:gd name="connsiteY1-122" fmla="*/ 0 h 468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B40F5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 178"/>
          <p:cNvSpPr/>
          <p:nvPr userDrawn="1"/>
        </p:nvSpPr>
        <p:spPr>
          <a:xfrm>
            <a:off x="8083277" y="3890139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0 h 763218"/>
              <a:gd name="connsiteX1-115" fmla="*/ 9085007 w 13627510"/>
              <a:gd name="connsiteY1-116" fmla="*/ 648929 h 763218"/>
              <a:gd name="connsiteX2-117" fmla="*/ 13627510 w 13627510"/>
              <a:gd name="connsiteY2-118" fmla="*/ 294969 h 763218"/>
              <a:gd name="connsiteX0-119" fmla="*/ 0 w 4542503"/>
              <a:gd name="connsiteY0-120" fmla="*/ 353960 h 468249"/>
              <a:gd name="connsiteX1-121" fmla="*/ 4542503 w 4542503"/>
              <a:gd name="connsiteY1-122" fmla="*/ 0 h 468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05DAE3"/>
                </a:gs>
                <a:gs pos="79000">
                  <a:srgbClr val="B40F5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0" name="直接连接符 179"/>
          <p:cNvCxnSpPr/>
          <p:nvPr userDrawn="1"/>
        </p:nvCxnSpPr>
        <p:spPr>
          <a:xfrm rot="993570" flipH="1">
            <a:off x="3661302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/>
        </p:nvCxnSpPr>
        <p:spPr>
          <a:xfrm rot="993570" flipH="1">
            <a:off x="724928" y="2437388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/>
        </p:nvCxnSpPr>
        <p:spPr>
          <a:xfrm rot="993570" flipV="1">
            <a:off x="8009166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/>
        </p:nvCxnSpPr>
        <p:spPr>
          <a:xfrm rot="993570" flipH="1">
            <a:off x="7164555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/>
        </p:nvCxnSpPr>
        <p:spPr>
          <a:xfrm rot="993570" flipH="1">
            <a:off x="8771784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任意多边形 184"/>
          <p:cNvSpPr/>
          <p:nvPr userDrawn="1"/>
        </p:nvSpPr>
        <p:spPr>
          <a:xfrm flipV="1">
            <a:off x="-402951" y="1618511"/>
            <a:ext cx="13627510" cy="2323281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1394372 h 2157590"/>
              <a:gd name="connsiteX1-115" fmla="*/ 4542504 w 13627510"/>
              <a:gd name="connsiteY1-116" fmla="*/ 8025 h 2157590"/>
              <a:gd name="connsiteX2-117" fmla="*/ 9085007 w 13627510"/>
              <a:gd name="connsiteY2-118" fmla="*/ 2043301 h 2157590"/>
              <a:gd name="connsiteX3-119" fmla="*/ 13627510 w 13627510"/>
              <a:gd name="connsiteY3-120" fmla="*/ 1689341 h 2157590"/>
              <a:gd name="connsiteX0-121" fmla="*/ 0 w 13627510"/>
              <a:gd name="connsiteY0-122" fmla="*/ 1523929 h 2296674"/>
              <a:gd name="connsiteX1-123" fmla="*/ 4615075 w 13627510"/>
              <a:gd name="connsiteY1-124" fmla="*/ 6954 h 2296674"/>
              <a:gd name="connsiteX2-125" fmla="*/ 9085007 w 13627510"/>
              <a:gd name="connsiteY2-126" fmla="*/ 2172858 h 2296674"/>
              <a:gd name="connsiteX3-127" fmla="*/ 13627510 w 13627510"/>
              <a:gd name="connsiteY3-128" fmla="*/ 1818898 h 2296674"/>
              <a:gd name="connsiteX0-129" fmla="*/ 0 w 13627510"/>
              <a:gd name="connsiteY0-130" fmla="*/ 1526208 h 2310611"/>
              <a:gd name="connsiteX1-131" fmla="*/ 4615075 w 13627510"/>
              <a:gd name="connsiteY1-132" fmla="*/ 9233 h 2310611"/>
              <a:gd name="connsiteX2-133" fmla="*/ 8896322 w 13627510"/>
              <a:gd name="connsiteY2-134" fmla="*/ 2189652 h 2310611"/>
              <a:gd name="connsiteX3-135" fmla="*/ 13627510 w 13627510"/>
              <a:gd name="connsiteY3-136" fmla="*/ 1821177 h 2310611"/>
              <a:gd name="connsiteX0-137" fmla="*/ 0 w 13627510"/>
              <a:gd name="connsiteY0-138" fmla="*/ 1526208 h 2323281"/>
              <a:gd name="connsiteX1-139" fmla="*/ 4615075 w 13627510"/>
              <a:gd name="connsiteY1-140" fmla="*/ 9233 h 2323281"/>
              <a:gd name="connsiteX2-141" fmla="*/ 8896322 w 13627510"/>
              <a:gd name="connsiteY2-142" fmla="*/ 2189652 h 2323281"/>
              <a:gd name="connsiteX3-143" fmla="*/ 13627510 w 13627510"/>
              <a:gd name="connsiteY3-144" fmla="*/ 1821177 h 2323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627510" h="2323281">
                <a:moveTo>
                  <a:pt x="0" y="1526208"/>
                </a:moveTo>
                <a:cubicBezTo>
                  <a:pt x="1015181" y="803537"/>
                  <a:pt x="3132355" y="-101341"/>
                  <a:pt x="4615075" y="9233"/>
                </a:cubicBezTo>
                <a:cubicBezTo>
                  <a:pt x="6097795" y="119807"/>
                  <a:pt x="7423278" y="1858633"/>
                  <a:pt x="8896322" y="2189652"/>
                </a:cubicBezTo>
                <a:cubicBezTo>
                  <a:pt x="10369366" y="2520671"/>
                  <a:pt x="12206748" y="2175138"/>
                  <a:pt x="13627510" y="1821177"/>
                </a:cubicBezTo>
              </a:path>
            </a:pathLst>
          </a:custGeom>
          <a:noFill/>
          <a:ln w="50800">
            <a:gradFill>
              <a:gsLst>
                <a:gs pos="1400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bg1">
                    <a:lumMod val="85000"/>
                  </a:schemeClr>
                </a:gs>
                <a:gs pos="74980">
                  <a:schemeClr val="bg1">
                    <a:lumMod val="65000"/>
                    <a:alpha val="1700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7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8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9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6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6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8" grpId="1" animBg="1"/>
      <p:bldP spid="179" grpId="0" animBg="1"/>
      <p:bldP spid="179" grpId="1" animBg="1"/>
      <p:bldP spid="18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 userDrawn="1"/>
        </p:nvCxnSpPr>
        <p:spPr>
          <a:xfrm rot="993570" flipV="1">
            <a:off x="8319967" y="2540279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 rot="993570">
            <a:off x="4658749" y="1838345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56" name="椭圆 5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椭圆 6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椭圆 10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993570">
            <a:off x="2066354" y="2655266"/>
            <a:ext cx="4383112" cy="1612786"/>
            <a:chOff x="-7176394" y="5545761"/>
            <a:chExt cx="4383112" cy="1612786"/>
          </a:xfrm>
        </p:grpSpPr>
        <p:cxnSp>
          <p:nvCxnSpPr>
            <p:cNvPr id="109" name="直接连接符 108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连接符 112"/>
          <p:cNvCxnSpPr/>
          <p:nvPr userDrawn="1"/>
        </p:nvCxnSpPr>
        <p:spPr>
          <a:xfrm rot="993570" flipV="1">
            <a:off x="1989993" y="2540278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993570" flipH="1">
            <a:off x="3570440" y="2404111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993570" flipH="1">
            <a:off x="470153" y="1774379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993570" flipV="1">
            <a:off x="2898684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993570" flipH="1">
            <a:off x="1703954" y="1958424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993570" flipH="1">
            <a:off x="2054073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993570" flipV="1">
            <a:off x="2264474" y="174151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993570" flipV="1">
            <a:off x="2240486" y="2281573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1505798"/>
            <a:ext cx="11430000" cy="19050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组合 162"/>
          <p:cNvGrpSpPr/>
          <p:nvPr userDrawn="1"/>
        </p:nvGrpSpPr>
        <p:grpSpPr>
          <a:xfrm>
            <a:off x="4877880" y="1420766"/>
            <a:ext cx="2759320" cy="2855508"/>
            <a:chOff x="3959121" y="1001486"/>
            <a:chExt cx="4664352" cy="4826948"/>
          </a:xfrm>
          <a:effectLst>
            <a:outerShdw dist="317500" dir="5400000" sx="90000" sy="-19000" rotWithShape="0">
              <a:prstClr val="black">
                <a:alpha val="16000"/>
              </a:prstClr>
            </a:outerShdw>
          </a:effectLst>
        </p:grpSpPr>
        <p:sp useBgFill="1">
          <p:nvSpPr>
            <p:cNvPr id="164" name="椭圆 163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5" name="椭圆 164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6" name="椭圆 165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7" name="椭圆 166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8" name="椭圆 167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9" name="椭圆 168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0" name="椭圆 169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1" name="椭圆 170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2" name="椭圆 171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3" name="椭圆 172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4" name="椭圆 173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5" name="椭圆 174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椭圆 175"/>
          <p:cNvSpPr/>
          <p:nvPr userDrawn="1"/>
        </p:nvSpPr>
        <p:spPr>
          <a:xfrm>
            <a:off x="4976993" y="1635905"/>
            <a:ext cx="2526766" cy="2526340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99000"/>
                </a:schemeClr>
              </a:gs>
              <a:gs pos="21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 176"/>
          <p:cNvSpPr/>
          <p:nvPr userDrawn="1"/>
        </p:nvSpPr>
        <p:spPr>
          <a:xfrm>
            <a:off x="-573379" y="1861201"/>
            <a:ext cx="13627510" cy="2171260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627510" h="2171260">
                <a:moveTo>
                  <a:pt x="0" y="1408042"/>
                </a:moveTo>
                <a:cubicBezTo>
                  <a:pt x="1015181" y="685371"/>
                  <a:pt x="3264310" y="-145453"/>
                  <a:pt x="4542504" y="21695"/>
                </a:cubicBezTo>
                <a:cubicBezTo>
                  <a:pt x="5820698" y="188843"/>
                  <a:pt x="7570839" y="1776752"/>
                  <a:pt x="9085007" y="2056971"/>
                </a:cubicBezTo>
                <a:cubicBezTo>
                  <a:pt x="10599175" y="2337190"/>
                  <a:pt x="12206748" y="2056972"/>
                  <a:pt x="13627510" y="1703011"/>
                </a:cubicBezTo>
              </a:path>
            </a:pathLst>
          </a:cu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chemeClr val="bg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 177"/>
          <p:cNvSpPr/>
          <p:nvPr userDrawn="1"/>
        </p:nvSpPr>
        <p:spPr>
          <a:xfrm>
            <a:off x="8615681" y="3270893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0 h 763218"/>
              <a:gd name="connsiteX1-115" fmla="*/ 9085007 w 13627510"/>
              <a:gd name="connsiteY1-116" fmla="*/ 648929 h 763218"/>
              <a:gd name="connsiteX2-117" fmla="*/ 13627510 w 13627510"/>
              <a:gd name="connsiteY2-118" fmla="*/ 294969 h 763218"/>
              <a:gd name="connsiteX0-119" fmla="*/ 0 w 4542503"/>
              <a:gd name="connsiteY0-120" fmla="*/ 353960 h 468249"/>
              <a:gd name="connsiteX1-121" fmla="*/ 4542503 w 4542503"/>
              <a:gd name="connsiteY1-122" fmla="*/ 0 h 468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B40F5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 178"/>
          <p:cNvSpPr/>
          <p:nvPr userDrawn="1"/>
        </p:nvSpPr>
        <p:spPr>
          <a:xfrm>
            <a:off x="8083277" y="3890139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0 h 763218"/>
              <a:gd name="connsiteX1-115" fmla="*/ 9085007 w 13627510"/>
              <a:gd name="connsiteY1-116" fmla="*/ 648929 h 763218"/>
              <a:gd name="connsiteX2-117" fmla="*/ 13627510 w 13627510"/>
              <a:gd name="connsiteY2-118" fmla="*/ 294969 h 763218"/>
              <a:gd name="connsiteX0-119" fmla="*/ 0 w 4542503"/>
              <a:gd name="connsiteY0-120" fmla="*/ 353960 h 468249"/>
              <a:gd name="connsiteX1-121" fmla="*/ 4542503 w 4542503"/>
              <a:gd name="connsiteY1-122" fmla="*/ 0 h 468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05DAE3"/>
                </a:gs>
                <a:gs pos="79000">
                  <a:srgbClr val="B40F5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0" name="直接连接符 179"/>
          <p:cNvCxnSpPr/>
          <p:nvPr userDrawn="1"/>
        </p:nvCxnSpPr>
        <p:spPr>
          <a:xfrm rot="993570" flipH="1">
            <a:off x="3661302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/>
        </p:nvCxnSpPr>
        <p:spPr>
          <a:xfrm rot="993570" flipH="1">
            <a:off x="724928" y="2437388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/>
        </p:nvCxnSpPr>
        <p:spPr>
          <a:xfrm rot="993570" flipV="1">
            <a:off x="8009166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/>
        </p:nvCxnSpPr>
        <p:spPr>
          <a:xfrm rot="993570" flipH="1">
            <a:off x="7164555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/>
        </p:nvCxnSpPr>
        <p:spPr>
          <a:xfrm rot="993570" flipH="1">
            <a:off x="8771784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任意多边形 184"/>
          <p:cNvSpPr/>
          <p:nvPr userDrawn="1"/>
        </p:nvSpPr>
        <p:spPr>
          <a:xfrm flipV="1">
            <a:off x="-402951" y="1618511"/>
            <a:ext cx="13627510" cy="2323281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1394372 h 2157590"/>
              <a:gd name="connsiteX1-115" fmla="*/ 4542504 w 13627510"/>
              <a:gd name="connsiteY1-116" fmla="*/ 8025 h 2157590"/>
              <a:gd name="connsiteX2-117" fmla="*/ 9085007 w 13627510"/>
              <a:gd name="connsiteY2-118" fmla="*/ 2043301 h 2157590"/>
              <a:gd name="connsiteX3-119" fmla="*/ 13627510 w 13627510"/>
              <a:gd name="connsiteY3-120" fmla="*/ 1689341 h 2157590"/>
              <a:gd name="connsiteX0-121" fmla="*/ 0 w 13627510"/>
              <a:gd name="connsiteY0-122" fmla="*/ 1523929 h 2296674"/>
              <a:gd name="connsiteX1-123" fmla="*/ 4615075 w 13627510"/>
              <a:gd name="connsiteY1-124" fmla="*/ 6954 h 2296674"/>
              <a:gd name="connsiteX2-125" fmla="*/ 9085007 w 13627510"/>
              <a:gd name="connsiteY2-126" fmla="*/ 2172858 h 2296674"/>
              <a:gd name="connsiteX3-127" fmla="*/ 13627510 w 13627510"/>
              <a:gd name="connsiteY3-128" fmla="*/ 1818898 h 2296674"/>
              <a:gd name="connsiteX0-129" fmla="*/ 0 w 13627510"/>
              <a:gd name="connsiteY0-130" fmla="*/ 1526208 h 2310611"/>
              <a:gd name="connsiteX1-131" fmla="*/ 4615075 w 13627510"/>
              <a:gd name="connsiteY1-132" fmla="*/ 9233 h 2310611"/>
              <a:gd name="connsiteX2-133" fmla="*/ 8896322 w 13627510"/>
              <a:gd name="connsiteY2-134" fmla="*/ 2189652 h 2310611"/>
              <a:gd name="connsiteX3-135" fmla="*/ 13627510 w 13627510"/>
              <a:gd name="connsiteY3-136" fmla="*/ 1821177 h 2310611"/>
              <a:gd name="connsiteX0-137" fmla="*/ 0 w 13627510"/>
              <a:gd name="connsiteY0-138" fmla="*/ 1526208 h 2323281"/>
              <a:gd name="connsiteX1-139" fmla="*/ 4615075 w 13627510"/>
              <a:gd name="connsiteY1-140" fmla="*/ 9233 h 2323281"/>
              <a:gd name="connsiteX2-141" fmla="*/ 8896322 w 13627510"/>
              <a:gd name="connsiteY2-142" fmla="*/ 2189652 h 2323281"/>
              <a:gd name="connsiteX3-143" fmla="*/ 13627510 w 13627510"/>
              <a:gd name="connsiteY3-144" fmla="*/ 1821177 h 2323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627510" h="2323281">
                <a:moveTo>
                  <a:pt x="0" y="1526208"/>
                </a:moveTo>
                <a:cubicBezTo>
                  <a:pt x="1015181" y="803537"/>
                  <a:pt x="3132355" y="-101341"/>
                  <a:pt x="4615075" y="9233"/>
                </a:cubicBezTo>
                <a:cubicBezTo>
                  <a:pt x="6097795" y="119807"/>
                  <a:pt x="7423278" y="1858633"/>
                  <a:pt x="8896322" y="2189652"/>
                </a:cubicBezTo>
                <a:cubicBezTo>
                  <a:pt x="10369366" y="2520671"/>
                  <a:pt x="12206748" y="2175138"/>
                  <a:pt x="13627510" y="1821177"/>
                </a:cubicBezTo>
              </a:path>
            </a:pathLst>
          </a:custGeom>
          <a:noFill/>
          <a:ln w="50800">
            <a:gradFill>
              <a:gsLst>
                <a:gs pos="1400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bg1">
                    <a:lumMod val="85000"/>
                  </a:schemeClr>
                </a:gs>
                <a:gs pos="74980">
                  <a:schemeClr val="bg1">
                    <a:lumMod val="65000"/>
                    <a:alpha val="1700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0" name="组合 239"/>
          <p:cNvGrpSpPr/>
          <p:nvPr userDrawn="1"/>
        </p:nvGrpSpPr>
        <p:grpSpPr>
          <a:xfrm>
            <a:off x="-247650" y="-5118937"/>
            <a:ext cx="12992100" cy="11571374"/>
            <a:chOff x="1066800" y="-3956887"/>
            <a:chExt cx="10058400" cy="11571374"/>
          </a:xfrm>
        </p:grpSpPr>
        <p:sp useBgFill="1">
          <p:nvSpPr>
            <p:cNvPr id="241" name="菱形 240"/>
            <p:cNvSpPr/>
            <p:nvPr/>
          </p:nvSpPr>
          <p:spPr>
            <a:xfrm>
              <a:off x="1066800" y="-2443914"/>
              <a:ext cx="10058400" cy="10058401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2" name="菱形 241"/>
            <p:cNvSpPr/>
            <p:nvPr/>
          </p:nvSpPr>
          <p:spPr>
            <a:xfrm>
              <a:off x="1066802" y="-3200400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3" name="菱形 242"/>
            <p:cNvSpPr/>
            <p:nvPr/>
          </p:nvSpPr>
          <p:spPr>
            <a:xfrm>
              <a:off x="1066802" y="-3956887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 userDrawn="1"/>
        </p:nvGrpSpPr>
        <p:grpSpPr>
          <a:xfrm>
            <a:off x="472440" y="-1883937"/>
            <a:ext cx="11551920" cy="10930674"/>
            <a:chOff x="748090" y="-2524465"/>
            <a:chExt cx="20264284" cy="16144683"/>
          </a:xfrm>
        </p:grpSpPr>
        <p:grpSp>
          <p:nvGrpSpPr>
            <p:cNvPr id="245" name="组合 244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265" name="直接连接符 264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组合 245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247" name="直接连接符 24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3" name="组合 282"/>
          <p:cNvGrpSpPr/>
          <p:nvPr userDrawn="1"/>
        </p:nvGrpSpPr>
        <p:grpSpPr>
          <a:xfrm>
            <a:off x="557678" y="7851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284" name="组合 283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10" name="椭圆 7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椭圆 7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椭圆 7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椭圆 7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椭圆 7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6" name="椭圆 7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椭圆 7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椭圆 7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9" name="椭圆 7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5" name="组合 284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00" name="椭圆 69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6" name="组合 285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90" name="椭圆 68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7" name="组合 286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80" name="椭圆 67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8" name="组合 287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70" name="椭圆 66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9" name="组合 288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0" name="椭圆 65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0" name="组合 289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12" name="椭圆 4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椭圆 4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椭圆 4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椭圆 4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椭圆 4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椭圆 4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椭圆 4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椭圆 4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1" name="组合 290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02" name="椭圆 4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椭圆 4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椭圆 4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椭圆 4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椭圆 4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椭圆 4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椭圆 4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椭圆 4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椭圆 4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2" name="组合 29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92" name="椭圆 39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椭圆 40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3" name="组合 29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82" name="椭圆 38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4" name="组合 2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72" name="椭圆 3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5" name="组合 29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62" name="椭圆 36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6" name="组合 29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52" name="椭圆 35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7" name="组合 29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42" name="椭圆 34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椭圆 34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椭圆 34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椭圆 34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椭圆 34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椭圆 34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8" name="组合 29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32" name="椭圆 33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椭圆 33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椭圆 33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椭圆 33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椭圆 33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椭圆 33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椭圆 33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椭圆 33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椭圆 33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椭圆 34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9" name="组合 29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22" name="椭圆 32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椭圆 33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0" name="组合 29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12" name="椭圆 3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1" name="组合 30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02" name="椭圆 3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/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/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/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/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/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/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/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/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/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/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/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/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/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/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/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/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/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/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/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/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/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/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/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/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/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/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/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/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/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/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/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/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/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/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/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/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/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/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/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/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/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/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/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/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/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/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/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/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/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/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/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/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/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/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/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/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/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/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/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/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/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/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/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/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/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>
              <a:rot lat="17390632" lon="0" rev="0"/>
            </a:camera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" name="矩形 42"/>
          <p:cNvSpPr/>
          <p:nvPr userDrawn="1"/>
        </p:nvSpPr>
        <p:spPr>
          <a:xfrm>
            <a:off x="-10759" y="-10757"/>
            <a:ext cx="8731443" cy="6383214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>
                    <a:alpha val="62000"/>
                  </a:srgbClr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4" name="矩形 43"/>
          <p:cNvSpPr/>
          <p:nvPr userDrawn="1"/>
        </p:nvSpPr>
        <p:spPr>
          <a:xfrm>
            <a:off x="-10758" y="-10758"/>
            <a:ext cx="8130106" cy="5943600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5" name="矩形 44"/>
          <p:cNvSpPr/>
          <p:nvPr userDrawn="1"/>
        </p:nvSpPr>
        <p:spPr>
          <a:xfrm>
            <a:off x="-10758" y="-10759"/>
            <a:ext cx="7540794" cy="5512777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6DFEFB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6" name="矩形 45"/>
          <p:cNvSpPr/>
          <p:nvPr userDrawn="1"/>
        </p:nvSpPr>
        <p:spPr>
          <a:xfrm>
            <a:off x="-10758" y="-10758"/>
            <a:ext cx="6963508" cy="5090746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8" name="组合 47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矩形 85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 userDrawn="1"/>
        </p:nvGrpSpPr>
        <p:grpSpPr>
          <a:xfrm>
            <a:off x="-3110446" y="-3449690"/>
            <a:ext cx="6581442" cy="6877860"/>
            <a:chOff x="2768207" y="281354"/>
            <a:chExt cx="6008790" cy="6279416"/>
          </a:xfrm>
        </p:grpSpPr>
        <p:sp>
          <p:nvSpPr>
            <p:cNvPr id="88" name="Freeform 6"/>
            <p:cNvSpPr/>
            <p:nvPr/>
          </p:nvSpPr>
          <p:spPr bwMode="auto">
            <a:xfrm rot="7105263">
              <a:off x="3140319" y="1104772"/>
              <a:ext cx="5264566" cy="463258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"/>
            <p:cNvSpPr/>
            <p:nvPr/>
          </p:nvSpPr>
          <p:spPr bwMode="auto">
            <a:xfrm rot="7673685">
              <a:off x="3106492" y="1075004"/>
              <a:ext cx="5332222" cy="469211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6"/>
            <p:cNvSpPr/>
            <p:nvPr/>
          </p:nvSpPr>
          <p:spPr bwMode="auto">
            <a:xfrm rot="8242105">
              <a:off x="3072663" y="1045237"/>
              <a:ext cx="5399879" cy="47516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6"/>
            <p:cNvSpPr/>
            <p:nvPr/>
          </p:nvSpPr>
          <p:spPr bwMode="auto">
            <a:xfrm rot="8810526">
              <a:off x="3038834" y="1015469"/>
              <a:ext cx="5467536" cy="481118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869692" y="822608"/>
              <a:ext cx="5805820" cy="5196909"/>
              <a:chOff x="2869692" y="822608"/>
              <a:chExt cx="5805820" cy="5196909"/>
            </a:xfrm>
          </p:grpSpPr>
          <p:sp>
            <p:nvSpPr>
              <p:cNvPr id="100" name="Freeform 6"/>
              <p:cNvSpPr/>
              <p:nvPr/>
            </p:nvSpPr>
            <p:spPr bwMode="auto">
              <a:xfrm rot="16200000">
                <a:off x="3884544" y="1759656"/>
                <a:ext cx="3776117" cy="332281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 rot="16768421">
                <a:off x="3850716" y="1729888"/>
                <a:ext cx="3843773" cy="338234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 rot="17336842">
                <a:off x="3816888" y="1700120"/>
                <a:ext cx="3911430" cy="344188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6"/>
              <p:cNvSpPr/>
              <p:nvPr/>
            </p:nvSpPr>
            <p:spPr bwMode="auto">
              <a:xfrm rot="17905263">
                <a:off x="3783059" y="1670353"/>
                <a:ext cx="3979088" cy="3501418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6"/>
              <p:cNvSpPr/>
              <p:nvPr/>
            </p:nvSpPr>
            <p:spPr bwMode="auto">
              <a:xfrm rot="18473684">
                <a:off x="3749230" y="1640585"/>
                <a:ext cx="4046744" cy="356095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 rot="19042105">
                <a:off x="3715401" y="1610819"/>
                <a:ext cx="4114402" cy="362048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6"/>
              <p:cNvSpPr/>
              <p:nvPr/>
            </p:nvSpPr>
            <p:spPr bwMode="auto">
              <a:xfrm rot="19610526">
                <a:off x="3681574" y="1581051"/>
                <a:ext cx="4182058" cy="368002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6"/>
              <p:cNvSpPr/>
              <p:nvPr/>
            </p:nvSpPr>
            <p:spPr bwMode="auto">
              <a:xfrm rot="20178947">
                <a:off x="3647745" y="1551284"/>
                <a:ext cx="4249715" cy="373955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6"/>
              <p:cNvSpPr/>
              <p:nvPr/>
            </p:nvSpPr>
            <p:spPr bwMode="auto">
              <a:xfrm rot="20747368">
                <a:off x="3613916" y="1521516"/>
                <a:ext cx="4317371" cy="379909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6"/>
              <p:cNvSpPr/>
              <p:nvPr/>
            </p:nvSpPr>
            <p:spPr bwMode="auto">
              <a:xfrm rot="21315790">
                <a:off x="3580088" y="1491749"/>
                <a:ext cx="4385029" cy="385862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6"/>
              <p:cNvSpPr/>
              <p:nvPr/>
            </p:nvSpPr>
            <p:spPr bwMode="auto">
              <a:xfrm rot="284211">
                <a:off x="3546260" y="1461981"/>
                <a:ext cx="4452685" cy="391816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6"/>
              <p:cNvSpPr/>
              <p:nvPr/>
            </p:nvSpPr>
            <p:spPr bwMode="auto">
              <a:xfrm rot="852632">
                <a:off x="3512432" y="1432214"/>
                <a:ext cx="4520342" cy="397769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6"/>
              <p:cNvSpPr/>
              <p:nvPr/>
            </p:nvSpPr>
            <p:spPr bwMode="auto">
              <a:xfrm rot="1421053">
                <a:off x="3478603" y="1402446"/>
                <a:ext cx="4587998" cy="403723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6"/>
              <p:cNvSpPr/>
              <p:nvPr/>
            </p:nvSpPr>
            <p:spPr bwMode="auto">
              <a:xfrm rot="1989474">
                <a:off x="3444774" y="1372680"/>
                <a:ext cx="4655655" cy="409676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6"/>
              <p:cNvSpPr/>
              <p:nvPr/>
            </p:nvSpPr>
            <p:spPr bwMode="auto">
              <a:xfrm rot="2557895">
                <a:off x="3410947" y="1342912"/>
                <a:ext cx="4723312" cy="415630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6"/>
              <p:cNvSpPr/>
              <p:nvPr/>
            </p:nvSpPr>
            <p:spPr bwMode="auto">
              <a:xfrm rot="3126316">
                <a:off x="3377119" y="1313144"/>
                <a:ext cx="4790968" cy="421583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6"/>
              <p:cNvSpPr/>
              <p:nvPr/>
            </p:nvSpPr>
            <p:spPr bwMode="auto">
              <a:xfrm rot="3694737">
                <a:off x="3343290" y="1283376"/>
                <a:ext cx="4858624" cy="427537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6"/>
              <p:cNvSpPr/>
              <p:nvPr/>
            </p:nvSpPr>
            <p:spPr bwMode="auto">
              <a:xfrm rot="4263158">
                <a:off x="3309461" y="1253610"/>
                <a:ext cx="4926282" cy="433490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/>
            </p:nvSpPr>
            <p:spPr bwMode="auto">
              <a:xfrm rot="4831579">
                <a:off x="3275634" y="1223842"/>
                <a:ext cx="4993938" cy="439444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6"/>
              <p:cNvSpPr/>
              <p:nvPr/>
            </p:nvSpPr>
            <p:spPr bwMode="auto">
              <a:xfrm rot="5400000">
                <a:off x="3241805" y="1194075"/>
                <a:ext cx="5061595" cy="445397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6"/>
              <p:cNvSpPr/>
              <p:nvPr/>
            </p:nvSpPr>
            <p:spPr bwMode="auto">
              <a:xfrm rot="5968422">
                <a:off x="3207976" y="1164307"/>
                <a:ext cx="5129251" cy="451351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6"/>
              <p:cNvSpPr/>
              <p:nvPr/>
            </p:nvSpPr>
            <p:spPr bwMode="auto">
              <a:xfrm rot="6536842">
                <a:off x="3174148" y="1134539"/>
                <a:ext cx="5196909" cy="457304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/>
              <p:nvPr/>
            </p:nvSpPr>
            <p:spPr bwMode="auto">
              <a:xfrm rot="9378948">
                <a:off x="3005005" y="985703"/>
                <a:ext cx="5535194" cy="487072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6"/>
              <p:cNvSpPr/>
              <p:nvPr/>
            </p:nvSpPr>
            <p:spPr bwMode="auto">
              <a:xfrm rot="9947368">
                <a:off x="2971178" y="955934"/>
                <a:ext cx="5602850" cy="493025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6"/>
              <p:cNvSpPr/>
              <p:nvPr/>
            </p:nvSpPr>
            <p:spPr bwMode="auto">
              <a:xfrm rot="10515789">
                <a:off x="2937349" y="926168"/>
                <a:ext cx="5670506" cy="498979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6"/>
              <p:cNvSpPr/>
              <p:nvPr/>
            </p:nvSpPr>
            <p:spPr bwMode="auto">
              <a:xfrm rot="11084211">
                <a:off x="2903520" y="896400"/>
                <a:ext cx="5738163" cy="504932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6"/>
              <p:cNvSpPr/>
              <p:nvPr/>
            </p:nvSpPr>
            <p:spPr bwMode="auto">
              <a:xfrm rot="11652632">
                <a:off x="2869692" y="866633"/>
                <a:ext cx="5805820" cy="510886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3" name="Freeform 6"/>
            <p:cNvSpPr/>
            <p:nvPr/>
          </p:nvSpPr>
          <p:spPr bwMode="auto">
            <a:xfrm rot="12221052">
              <a:off x="2835864" y="836865"/>
              <a:ext cx="5873477" cy="516839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6"/>
            <p:cNvSpPr/>
            <p:nvPr/>
          </p:nvSpPr>
          <p:spPr bwMode="auto">
            <a:xfrm rot="12789474">
              <a:off x="2802036" y="807098"/>
              <a:ext cx="5941133" cy="5227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6"/>
            <p:cNvSpPr/>
            <p:nvPr/>
          </p:nvSpPr>
          <p:spPr bwMode="auto">
            <a:xfrm rot="13357896">
              <a:off x="2768207" y="777330"/>
              <a:ext cx="6008790" cy="528746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"/>
            <p:cNvSpPr/>
            <p:nvPr/>
          </p:nvSpPr>
          <p:spPr bwMode="auto">
            <a:xfrm rot="13926315">
              <a:off x="2734379" y="747563"/>
              <a:ext cx="6076446" cy="534700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6"/>
            <p:cNvSpPr/>
            <p:nvPr/>
          </p:nvSpPr>
          <p:spPr bwMode="auto">
            <a:xfrm rot="14494737">
              <a:off x="2700551" y="717795"/>
              <a:ext cx="6144103" cy="54065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"/>
            <p:cNvSpPr/>
            <p:nvPr/>
          </p:nvSpPr>
          <p:spPr bwMode="auto">
            <a:xfrm rot="15063159">
              <a:off x="2666723" y="688028"/>
              <a:ext cx="6211759" cy="546606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"/>
            <p:cNvSpPr/>
            <p:nvPr/>
          </p:nvSpPr>
          <p:spPr bwMode="auto">
            <a:xfrm rot="15631578">
              <a:off x="2632894" y="658260"/>
              <a:ext cx="6279416" cy="552560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椭圆 167"/>
          <p:cNvSpPr/>
          <p:nvPr userDrawn="1"/>
        </p:nvSpPr>
        <p:spPr>
          <a:xfrm rot="5400000" flipV="1">
            <a:off x="-1149845" y="-1111170"/>
            <a:ext cx="2222340" cy="2222340"/>
          </a:xfrm>
          <a:prstGeom prst="ellipse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gradFill>
              <a:gsLst>
                <a:gs pos="0">
                  <a:srgbClr val="05DAE3"/>
                </a:gs>
                <a:gs pos="14000">
                  <a:srgbClr val="05DAE3">
                    <a:alpha val="49000"/>
                  </a:srgbClr>
                </a:gs>
                <a:gs pos="87000">
                  <a:srgbClr val="05DAE3">
                    <a:alpha val="49000"/>
                  </a:srgbClr>
                </a:gs>
                <a:gs pos="25000">
                  <a:srgbClr val="BB1055">
                    <a:alpha val="0"/>
                  </a:srgbClr>
                </a:gs>
                <a:gs pos="75000">
                  <a:srgbClr val="BB1055">
                    <a:alpha val="0"/>
                  </a:srgbClr>
                </a:gs>
                <a:gs pos="100000">
                  <a:srgbClr val="05DAE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" name="组合 2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" name="椭圆 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" name="椭圆 5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" name="椭圆 6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7" name="椭圆 7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88" name="椭圆 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99" name="椭圆 9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10" name="椭圆 1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21" name="椭圆 12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73" name="椭圆 172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84" name="椭圆 1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95" name="椭圆 19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06" name="椭圆 20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17" name="椭圆 21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28" name="椭圆 2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8" name="组合 23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39" name="椭圆 23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50" name="椭圆 24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组合 25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61" name="椭圆 26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72" name="椭圆 2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4000">
              <a:srgbClr val="4A113C"/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387" name="直接连接符 38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连接符 39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" name="组合 404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06" name="组合 405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7" name="组合 406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8" name="组合 407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9" name="组合 408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0" name="组合 409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1" name="组合 410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3" name="组合 412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4" name="组合 413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5" name="组合 414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6" name="组合 415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7" name="组合 416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8" name="组合 417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4" name="椭圆 4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椭圆 4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椭圆 4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椭圆 4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9" name="组合 418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64" name="椭圆 4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椭圆 4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椭圆 4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椭圆 4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椭圆 4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椭圆 4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椭圆 4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椭圆 4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椭圆 4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椭圆 4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0" name="组合 419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54" name="椭圆 4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椭圆 4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椭圆 4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椭圆 4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1" name="组合 420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44" name="椭圆 4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2" name="组合 421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34" name="椭圆 4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3" name="组合 422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24" name="椭圆 4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5" name="组合 124"/>
          <p:cNvGrpSpPr/>
          <p:nvPr userDrawn="1"/>
        </p:nvGrpSpPr>
        <p:grpSpPr>
          <a:xfrm>
            <a:off x="8387018" y="1380026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73" name="椭圆 7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椭圆 8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椭圆 9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椭圆 11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 userDrawn="1"/>
        </p:nvGrpSpPr>
        <p:grpSpPr>
          <a:xfrm>
            <a:off x="611740" y="4250209"/>
            <a:ext cx="4383112" cy="1612786"/>
            <a:chOff x="-7176394" y="5545761"/>
            <a:chExt cx="4383112" cy="1612786"/>
          </a:xfrm>
        </p:grpSpPr>
        <p:cxnSp>
          <p:nvCxnSpPr>
            <p:cNvPr id="50" name="直接连接符 49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 userDrawn="1"/>
        </p:nvCxnSpPr>
        <p:spPr>
          <a:xfrm flipV="1">
            <a:off x="445820" y="414024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1915566" y="3613853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-1213460" y="3746082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836994" y="3641153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V="1">
            <a:off x="1104610" y="3613472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36304" y="3451166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-822604" y="4653946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574406" y="4296863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432045" y="1510831"/>
            <a:ext cx="4382255" cy="1218099"/>
          </a:xfrm>
          <a:prstGeom prst="line">
            <a:avLst/>
          </a:prstGeom>
          <a:ln w="381000" cap="flat">
            <a:gradFill flip="none" rotWithShape="1">
              <a:gsLst>
                <a:gs pos="0">
                  <a:srgbClr val="05DAE3">
                    <a:alpha val="0"/>
                  </a:srgbClr>
                </a:gs>
                <a:gs pos="89000">
                  <a:srgbClr val="05DAE3"/>
                </a:gs>
              </a:gsLst>
              <a:lin ang="0" scaled="1"/>
              <a:tileRect/>
            </a:gradFill>
            <a:miter lim="800000"/>
          </a:ln>
          <a:effectLst>
            <a:glow rad="228600">
              <a:srgbClr val="05DAE3">
                <a:alpha val="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3804166" y="989319"/>
            <a:ext cx="4664352" cy="4826948"/>
            <a:chOff x="3959121" y="1001486"/>
            <a:chExt cx="4664352" cy="4826948"/>
          </a:xfrm>
        </p:grpSpPr>
        <p:sp useBgFill="1">
          <p:nvSpPr>
            <p:cNvPr id="11" name="椭圆 10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2" name="椭圆 11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椭圆 17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9" name="椭圆 18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" name="椭圆 19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椭圆 20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2" name="椭圆 21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连接符 63"/>
          <p:cNvCxnSpPr/>
          <p:nvPr userDrawn="1"/>
        </p:nvCxnSpPr>
        <p:spPr>
          <a:xfrm flipV="1">
            <a:off x="13898089" y="37590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V="1">
            <a:off x="8571794" y="110704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V="1">
            <a:off x="8670863" y="116618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V="1">
            <a:off x="8532630" y="183999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6886232" y="899626"/>
            <a:ext cx="9410473" cy="2569675"/>
          </a:xfrm>
          <a:prstGeom prst="line">
            <a:avLst/>
          </a:prstGeom>
          <a:ln w="47625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8068414" y="655086"/>
            <a:ext cx="6933799" cy="1846118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V="1">
            <a:off x="500839" y="312792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V="1">
            <a:off x="631769" y="3652418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 userDrawn="1"/>
        </p:nvSpPr>
        <p:spPr>
          <a:xfrm rot="21069253">
            <a:off x="4959843" y="250615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2000">
              <a:srgbClr val="050537"/>
            </a:gs>
            <a:gs pos="43000">
              <a:srgbClr val="180F3A"/>
            </a:gs>
            <a:gs pos="73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椭圆 640"/>
          <p:cNvSpPr/>
          <p:nvPr userDrawn="1"/>
        </p:nvSpPr>
        <p:spPr>
          <a:xfrm>
            <a:off x="4571998" y="647042"/>
            <a:ext cx="3048002" cy="3047486"/>
          </a:xfrm>
          <a:prstGeom prst="ellipse">
            <a:avLst/>
          </a:prstGeom>
          <a:gradFill flip="none" rotWithShape="1">
            <a:gsLst>
              <a:gs pos="56000">
                <a:srgbClr val="05DAE3">
                  <a:alpha val="12000"/>
                </a:srgbClr>
              </a:gs>
              <a:gs pos="24000">
                <a:srgbClr val="05DAE3">
                  <a:alpha val="32000"/>
                </a:srgbClr>
              </a:gs>
              <a:gs pos="82000">
                <a:srgbClr val="05DAE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533772" y="589515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23" name="组合 22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88" name="组合 487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91" name="组合 5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32" name="椭圆 6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椭圆 6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椭圆 6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椭圆 6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椭圆 6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椭圆 6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椭圆 6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椭圆 6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椭圆 6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2" name="组合 5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椭圆 6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椭圆 6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3" name="组合 5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4" name="组合 5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5" name="组合 5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41" name="组合 54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2" name="椭圆 5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椭圆 5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椭圆 5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2" name="组合 54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椭圆 5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椭圆 5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3" name="组合 54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4" name="组合 54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5" name="组合 54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2" name="椭圆 5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椭圆 5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椭圆 5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2" name="组合 4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椭圆 5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椭圆 5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3" name="组合 4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4" name="组合 4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5" name="组合 4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34" name="组合 333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35" name="组合 334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38" name="组合 4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9" name="椭圆 4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0" name="椭圆 4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椭圆 4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椭圆 4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椭圆 4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椭圆 4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9" name="组合 4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椭圆 4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椭圆 4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0" name="组合 4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2" name="组合 4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88" name="组合 38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9" name="椭圆 4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椭圆 4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椭圆 4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9" name="组合 38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椭圆 4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椭圆 4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0" name="组合 38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1" name="组合 39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2" name="组合 39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7" name="组合 336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38" name="组合 3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9" name="椭圆 3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椭圆 3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椭圆 3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9" name="组合 3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椭圆 3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椭圆 3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1" name="组合 3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83" name="组合 2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24" name="椭圆 3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椭圆 3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椭圆 3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椭圆 3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椭圆 3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椭圆 3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椭圆 3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椭圆 3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椭圆 3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椭圆 3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5" name="组合 2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6" name="组合 2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7" name="组合 2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33" name="组合 23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4" name="椭圆 2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5" name="椭圆 2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椭圆 2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4" name="组合 23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椭圆 2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椭圆 2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6" name="组合 23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4" name="椭圆 2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5" name="椭圆 2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2" name="椭圆 2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3" name="椭圆 2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5" name="组合 1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1" name="椭圆 1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椭圆 1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椭圆 1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椭圆 1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椭圆 1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椭圆 1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椭圆 1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椭圆 1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2" name="组合 1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1" name="椭圆 1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椭圆 1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椭圆 1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9" name="椭圆 1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椭圆 1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1" name="椭圆 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椭圆 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椭圆 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19" name="组合 18"/>
          <p:cNvGrpSpPr/>
          <p:nvPr userDrawn="1"/>
        </p:nvGrpSpPr>
        <p:grpSpPr>
          <a:xfrm>
            <a:off x="2768348" y="3646170"/>
            <a:ext cx="6735984" cy="4178853"/>
            <a:chOff x="3828104" y="3773004"/>
            <a:chExt cx="4616471" cy="2863955"/>
          </a:xfrm>
        </p:grpSpPr>
        <p:sp useBgFill="1">
          <p:nvSpPr>
            <p:cNvPr id="12" name="椭圆 11"/>
            <p:cNvSpPr/>
            <p:nvPr/>
          </p:nvSpPr>
          <p:spPr>
            <a:xfrm rot="16154048">
              <a:off x="5360932" y="355331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16154048">
              <a:off x="5591268" y="3321617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16154048">
              <a:off x="5698685" y="310869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16154048">
              <a:off x="5885657" y="3043193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16154048">
              <a:off x="6043384" y="3023589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16190346">
              <a:off x="6091811" y="3129585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2000">
                <a:srgbClr val="050537">
                  <a:alpha val="0"/>
                </a:srgbClr>
              </a:gs>
              <a:gs pos="54000">
                <a:srgbClr val="180F3A">
                  <a:alpha val="0"/>
                </a:srgbClr>
              </a:gs>
              <a:gs pos="100000">
                <a:srgbClr val="4A113C"/>
              </a:gs>
              <a:gs pos="84000">
                <a:srgbClr val="4A113C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5120600" y="1165004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632" name="组合 631"/>
          <p:cNvGrpSpPr/>
          <p:nvPr userDrawn="1"/>
        </p:nvGrpSpPr>
        <p:grpSpPr>
          <a:xfrm flipH="1">
            <a:off x="5241139" y="2917731"/>
            <a:ext cx="862939" cy="1347362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33" name="椭圆 63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椭圆 63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椭圆 63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椭圆 63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椭圆 63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椭圆 63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椭圆 63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椭圆 63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椭圆 64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2" name="椭圆 64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椭圆 64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椭圆 64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椭圆 64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椭圆 65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椭圆 65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椭圆 65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7" name="椭圆 65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8" name="椭圆 65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椭圆 65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椭圆 65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椭圆 66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椭圆 66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椭圆 662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椭圆 66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椭圆 66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椭圆 66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椭圆 66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椭圆 66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椭圆 668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椭圆 66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椭圆 67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椭圆 67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椭圆 67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椭圆 67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椭圆 67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椭圆 67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椭圆 67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椭圆 67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9" name="椭圆 67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椭圆 67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椭圆 68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2" name="椭圆 68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椭圆 68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椭圆 68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5" name="组合 684"/>
          <p:cNvGrpSpPr/>
          <p:nvPr userDrawn="1"/>
        </p:nvGrpSpPr>
        <p:grpSpPr>
          <a:xfrm>
            <a:off x="6208037" y="2895965"/>
            <a:ext cx="1025453" cy="1408138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86" name="椭圆 68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椭圆 68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椭圆 68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椭圆 68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椭圆 68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1" name="椭圆 69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2" name="椭圆 69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椭圆 69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椭圆 69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5" name="椭圆 69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6" name="椭圆 69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7" name="椭圆 69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8" name="椭圆 69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9" name="椭圆 69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椭圆 69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椭圆 70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椭圆 701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椭圆 70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椭圆 70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椭圆 70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椭圆 70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椭圆 70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椭圆 70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椭圆 70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0" name="椭圆 70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1" name="椭圆 71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2" name="椭圆 71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3" name="椭圆 71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椭圆 71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椭圆 71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椭圆 715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椭圆 71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椭圆 71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椭圆 71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椭圆 71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椭圆 72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椭圆 721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椭圆 72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椭圆 72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5" name="椭圆 72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6" name="椭圆 72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7" name="椭圆 72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椭圆 72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椭圆 72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0" name="椭圆 72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1" name="椭圆 73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2" name="椭圆 73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569029 w 2570257"/>
              <a:gd name="connsiteY0-30" fmla="*/ 0 h 2598058"/>
              <a:gd name="connsiteX1-31" fmla="*/ 0 w 2570257"/>
              <a:gd name="connsiteY1-32" fmla="*/ 2598058 h 25980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307772 w 2309218"/>
              <a:gd name="connsiteY0-30" fmla="*/ 0 h 2322286"/>
              <a:gd name="connsiteX1-31" fmla="*/ 0 w 2309218"/>
              <a:gd name="connsiteY1-32" fmla="*/ 2322286 h 2322286"/>
              <a:gd name="connsiteX0-33" fmla="*/ 2307772 w 2307772"/>
              <a:gd name="connsiteY0-34" fmla="*/ 0 h 2322286"/>
              <a:gd name="connsiteX1-35" fmla="*/ 0 w 2307772"/>
              <a:gd name="connsiteY1-36" fmla="*/ 2322286 h 2322286"/>
              <a:gd name="connsiteX0-37" fmla="*/ 2438400 w 2438400"/>
              <a:gd name="connsiteY0-38" fmla="*/ 0 h 2177143"/>
              <a:gd name="connsiteX1-39" fmla="*/ 0 w 2438400"/>
              <a:gd name="connsiteY1-40" fmla="*/ 2177143 h 2177143"/>
              <a:gd name="connsiteX0-41" fmla="*/ 2510972 w 2510972"/>
              <a:gd name="connsiteY0-42" fmla="*/ 0 h 2162628"/>
              <a:gd name="connsiteX1-43" fmla="*/ 0 w 2510972"/>
              <a:gd name="connsiteY1-44" fmla="*/ 2162628 h 2162628"/>
              <a:gd name="connsiteX0-45" fmla="*/ 2510972 w 2510972"/>
              <a:gd name="connsiteY0-46" fmla="*/ 0 h 2162628"/>
              <a:gd name="connsiteX1-47" fmla="*/ 0 w 2510972"/>
              <a:gd name="connsiteY1-48" fmla="*/ 2162628 h 21626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3" name="文本框 742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41000">
                      <a:srgbClr val="0F0B32"/>
                    </a:gs>
                    <a:gs pos="61000">
                      <a:srgbClr val="0F0C33">
                        <a:alpha val="33000"/>
                      </a:srgbClr>
                    </a:gs>
                    <a:gs pos="79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3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41000">
                    <a:srgbClr val="0F0B32"/>
                  </a:gs>
                  <a:gs pos="61000">
                    <a:srgbClr val="0F0C33">
                      <a:alpha val="33000"/>
                    </a:srgbClr>
                  </a:gs>
                  <a:gs pos="79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44" name="任意多边形 743"/>
          <p:cNvSpPr/>
          <p:nvPr userDrawn="1"/>
        </p:nvSpPr>
        <p:spPr>
          <a:xfrm>
            <a:off x="4978177" y="1478053"/>
            <a:ext cx="2059991" cy="3158846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-1" fmla="*/ 525846 w 1535496"/>
              <a:gd name="connsiteY0-2" fmla="*/ 2438400 h 2438400"/>
              <a:gd name="connsiteX1-3" fmla="*/ 1497396 w 1535496"/>
              <a:gd name="connsiteY1-4" fmla="*/ 2047875 h 2438400"/>
              <a:gd name="connsiteX2-5" fmla="*/ 449646 w 1535496"/>
              <a:gd name="connsiteY2-6" fmla="*/ 1533525 h 2438400"/>
              <a:gd name="connsiteX3-7" fmla="*/ 1468821 w 1535496"/>
              <a:gd name="connsiteY3-8" fmla="*/ 923925 h 2438400"/>
              <a:gd name="connsiteX4-9" fmla="*/ 66 w 1535496"/>
              <a:gd name="connsiteY4-10" fmla="*/ 459105 h 2438400"/>
              <a:gd name="connsiteX5-11" fmla="*/ 1535496 w 1535496"/>
              <a:gd name="connsiteY5-12" fmla="*/ 0 h 2438400"/>
              <a:gd name="connsiteX0-13" fmla="*/ 530817 w 1540467"/>
              <a:gd name="connsiteY0-14" fmla="*/ 2438400 h 2438400"/>
              <a:gd name="connsiteX1-15" fmla="*/ 1502367 w 1540467"/>
              <a:gd name="connsiteY1-16" fmla="*/ 2047875 h 2438400"/>
              <a:gd name="connsiteX2-17" fmla="*/ 454617 w 1540467"/>
              <a:gd name="connsiteY2-18" fmla="*/ 1533525 h 2438400"/>
              <a:gd name="connsiteX3-19" fmla="*/ 1473792 w 1540467"/>
              <a:gd name="connsiteY3-20" fmla="*/ 923925 h 2438400"/>
              <a:gd name="connsiteX4-21" fmla="*/ 5037 w 1540467"/>
              <a:gd name="connsiteY4-22" fmla="*/ 459105 h 2438400"/>
              <a:gd name="connsiteX5-23" fmla="*/ 1540467 w 1540467"/>
              <a:gd name="connsiteY5-24" fmla="*/ 0 h 2438400"/>
              <a:gd name="connsiteX0-25" fmla="*/ 530936 w 1540586"/>
              <a:gd name="connsiteY0-26" fmla="*/ 2438400 h 2438400"/>
              <a:gd name="connsiteX1-27" fmla="*/ 1502486 w 1540586"/>
              <a:gd name="connsiteY1-28" fmla="*/ 2047875 h 2438400"/>
              <a:gd name="connsiteX2-29" fmla="*/ 674334 w 1540586"/>
              <a:gd name="connsiteY2-30" fmla="*/ 1502154 h 2438400"/>
              <a:gd name="connsiteX3-31" fmla="*/ 1473911 w 1540586"/>
              <a:gd name="connsiteY3-32" fmla="*/ 923925 h 2438400"/>
              <a:gd name="connsiteX4-33" fmla="*/ 5156 w 1540586"/>
              <a:gd name="connsiteY4-34" fmla="*/ 459105 h 2438400"/>
              <a:gd name="connsiteX5-35" fmla="*/ 1540586 w 1540586"/>
              <a:gd name="connsiteY5-36" fmla="*/ 0 h 2438400"/>
              <a:gd name="connsiteX0-37" fmla="*/ 530936 w 1540586"/>
              <a:gd name="connsiteY0-38" fmla="*/ 2438400 h 2438400"/>
              <a:gd name="connsiteX1-39" fmla="*/ 1502486 w 1540586"/>
              <a:gd name="connsiteY1-40" fmla="*/ 2047875 h 2438400"/>
              <a:gd name="connsiteX2-41" fmla="*/ 674334 w 1540586"/>
              <a:gd name="connsiteY2-42" fmla="*/ 1502154 h 2438400"/>
              <a:gd name="connsiteX3-43" fmla="*/ 1473911 w 1540586"/>
              <a:gd name="connsiteY3-44" fmla="*/ 923925 h 2438400"/>
              <a:gd name="connsiteX4-45" fmla="*/ 5156 w 1540586"/>
              <a:gd name="connsiteY4-46" fmla="*/ 459105 h 2438400"/>
              <a:gd name="connsiteX5-47" fmla="*/ 1540586 w 1540586"/>
              <a:gd name="connsiteY5-48" fmla="*/ 0 h 2438400"/>
              <a:gd name="connsiteX0-49" fmla="*/ 530989 w 1540639"/>
              <a:gd name="connsiteY0-50" fmla="*/ 2438400 h 2438400"/>
              <a:gd name="connsiteX1-51" fmla="*/ 1502539 w 1540639"/>
              <a:gd name="connsiteY1-52" fmla="*/ 2047875 h 2438400"/>
              <a:gd name="connsiteX2-53" fmla="*/ 768500 w 1540639"/>
              <a:gd name="connsiteY2-54" fmla="*/ 1509997 h 2438400"/>
              <a:gd name="connsiteX3-55" fmla="*/ 1473964 w 1540639"/>
              <a:gd name="connsiteY3-56" fmla="*/ 923925 h 2438400"/>
              <a:gd name="connsiteX4-57" fmla="*/ 5209 w 1540639"/>
              <a:gd name="connsiteY4-58" fmla="*/ 459105 h 2438400"/>
              <a:gd name="connsiteX5-59" fmla="*/ 1540639 w 1540639"/>
              <a:gd name="connsiteY5-60" fmla="*/ 0 h 2438400"/>
              <a:gd name="connsiteX0-61" fmla="*/ 530989 w 1590164"/>
              <a:gd name="connsiteY0-62" fmla="*/ 2438400 h 2438400"/>
              <a:gd name="connsiteX1-63" fmla="*/ 1588810 w 1590164"/>
              <a:gd name="connsiteY1-64" fmla="*/ 2094932 h 2438400"/>
              <a:gd name="connsiteX2-65" fmla="*/ 768500 w 1590164"/>
              <a:gd name="connsiteY2-66" fmla="*/ 1509997 h 2438400"/>
              <a:gd name="connsiteX3-67" fmla="*/ 1473964 w 1590164"/>
              <a:gd name="connsiteY3-68" fmla="*/ 923925 h 2438400"/>
              <a:gd name="connsiteX4-69" fmla="*/ 5209 w 1590164"/>
              <a:gd name="connsiteY4-70" fmla="*/ 459105 h 2438400"/>
              <a:gd name="connsiteX5-71" fmla="*/ 1540639 w 1590164"/>
              <a:gd name="connsiteY5-72" fmla="*/ 0 h 2438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590164" h="2438400">
                <a:moveTo>
                  <a:pt x="530989" y="2438400"/>
                </a:moveTo>
                <a:cubicBezTo>
                  <a:pt x="1023114" y="2318543"/>
                  <a:pt x="1549225" y="2249666"/>
                  <a:pt x="1588810" y="2094932"/>
                </a:cubicBezTo>
                <a:cubicBezTo>
                  <a:pt x="1628395" y="1940198"/>
                  <a:pt x="787641" y="1705165"/>
                  <a:pt x="768500" y="1509997"/>
                </a:cubicBezTo>
                <a:cubicBezTo>
                  <a:pt x="749359" y="1314829"/>
                  <a:pt x="1601179" y="1099074"/>
                  <a:pt x="1473964" y="923925"/>
                </a:cubicBezTo>
                <a:cubicBezTo>
                  <a:pt x="1346749" y="748776"/>
                  <a:pt x="-97343" y="704533"/>
                  <a:pt x="5209" y="459105"/>
                </a:cubicBezTo>
                <a:cubicBezTo>
                  <a:pt x="107761" y="213677"/>
                  <a:pt x="1099314" y="15875"/>
                  <a:pt x="1540639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7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80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5" name="组合 744"/>
          <p:cNvGrpSpPr/>
          <p:nvPr userDrawn="1"/>
        </p:nvGrpSpPr>
        <p:grpSpPr>
          <a:xfrm rot="1084302">
            <a:off x="9823722" y="2318563"/>
            <a:ext cx="2608088" cy="788497"/>
            <a:chOff x="9589487" y="1450411"/>
            <a:chExt cx="2608088" cy="788497"/>
          </a:xfrm>
        </p:grpSpPr>
        <p:sp>
          <p:nvSpPr>
            <p:cNvPr id="746" name="椭圆 745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2" name="组合 761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796" name="椭圆 795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7" name="椭圆 796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8" name="椭圆 797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9" name="椭圆 798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0" name="椭圆 799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1" name="椭圆 800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3" name="组合 762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785" name="椭圆 784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椭圆 785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椭圆 786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椭圆 787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椭圆 788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椭圆 789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椭圆 790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2" name="椭圆 791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3" name="椭圆 792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4" name="椭圆 793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5" name="椭圆 794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4" name="组合 763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781" name="椭圆 780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椭圆 781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椭圆 782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椭圆 783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5" name="椭圆 764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7" name="组合 766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768" name="椭圆 767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椭圆 768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椭圆 769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椭圆 770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椭圆 771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椭圆 772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椭圆 773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5" name="椭圆 774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椭圆 775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椭圆 776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椭圆 777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椭圆 778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椭圆 779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02" name="组合 801"/>
          <p:cNvGrpSpPr/>
          <p:nvPr userDrawn="1"/>
        </p:nvGrpSpPr>
        <p:grpSpPr>
          <a:xfrm rot="20515698" flipH="1">
            <a:off x="-179606" y="2353650"/>
            <a:ext cx="2608088" cy="788497"/>
            <a:chOff x="9589487" y="1450411"/>
            <a:chExt cx="2608088" cy="788497"/>
          </a:xfrm>
        </p:grpSpPr>
        <p:sp>
          <p:nvSpPr>
            <p:cNvPr id="803" name="椭圆 802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椭圆 803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椭圆 804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椭圆 805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椭圆 806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椭圆 807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椭圆 808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椭圆 809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2" name="椭圆 811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椭圆 812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4" name="椭圆 813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5" name="椭圆 814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6" name="椭圆 815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7" name="椭圆 816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8" name="椭圆 817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9" name="组合 818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853" name="椭圆 85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椭圆 85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椭圆 85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椭圆 85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椭圆 85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椭圆 85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0" name="组合 819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842" name="椭圆 841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椭圆 842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椭圆 843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椭圆 844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椭圆 845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椭圆 846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椭圆 847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椭圆 848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0" name="椭圆 849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椭圆 850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1" name="组合 820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838" name="椭圆 837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椭圆 838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椭圆 839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椭圆 840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2" name="椭圆 821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椭圆 822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4" name="组合 823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825" name="椭圆 824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0" name="椭圆 829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1" name="椭圆 830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2" name="椭圆 831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椭圆 832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椭圆 833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椭圆 834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椭圆 835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椭圆 836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8" name="组合 957"/>
          <p:cNvGrpSpPr/>
          <p:nvPr userDrawn="1"/>
        </p:nvGrpSpPr>
        <p:grpSpPr>
          <a:xfrm rot="1093138" flipH="1">
            <a:off x="10201502" y="3462065"/>
            <a:ext cx="1790993" cy="1167906"/>
            <a:chOff x="10144682" y="3365687"/>
            <a:chExt cx="1790993" cy="1167906"/>
          </a:xfrm>
        </p:grpSpPr>
        <p:sp>
          <p:nvSpPr>
            <p:cNvPr id="916" name="椭圆 915"/>
            <p:cNvSpPr/>
            <p:nvPr userDrawn="1"/>
          </p:nvSpPr>
          <p:spPr>
            <a:xfrm rot="16567917" flipH="1">
              <a:off x="10189381" y="336543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7" name="椭圆 916"/>
            <p:cNvSpPr/>
            <p:nvPr userDrawn="1"/>
          </p:nvSpPr>
          <p:spPr>
            <a:xfrm rot="16567917" flipH="1">
              <a:off x="10232573" y="3614003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8" name="椭圆 917"/>
            <p:cNvSpPr/>
            <p:nvPr userDrawn="1"/>
          </p:nvSpPr>
          <p:spPr>
            <a:xfrm rot="16983129" flipH="1">
              <a:off x="10290060" y="3597230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椭圆 918"/>
            <p:cNvSpPr/>
            <p:nvPr userDrawn="1"/>
          </p:nvSpPr>
          <p:spPr>
            <a:xfrm rot="18367917" flipH="1">
              <a:off x="10525067" y="333608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椭圆 919"/>
            <p:cNvSpPr/>
            <p:nvPr userDrawn="1"/>
          </p:nvSpPr>
          <p:spPr>
            <a:xfrm rot="18367917" flipH="1">
              <a:off x="10449831" y="3554304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1" name="椭圆 920"/>
            <p:cNvSpPr/>
            <p:nvPr userDrawn="1"/>
          </p:nvSpPr>
          <p:spPr>
            <a:xfrm rot="18783129" flipH="1">
              <a:off x="11860593" y="3378976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2" name="椭圆 921"/>
            <p:cNvSpPr/>
            <p:nvPr userDrawn="1"/>
          </p:nvSpPr>
          <p:spPr>
            <a:xfrm rot="14452509">
              <a:off x="11225294" y="3320988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椭圆 922"/>
            <p:cNvSpPr/>
            <p:nvPr userDrawn="1"/>
          </p:nvSpPr>
          <p:spPr>
            <a:xfrm rot="14037297">
              <a:off x="10412036" y="3505434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4" name="椭圆 923"/>
            <p:cNvSpPr/>
            <p:nvPr userDrawn="1"/>
          </p:nvSpPr>
          <p:spPr>
            <a:xfrm rot="15510213" flipH="1">
              <a:off x="10726613" y="3351893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椭圆 924"/>
            <p:cNvSpPr/>
            <p:nvPr userDrawn="1"/>
          </p:nvSpPr>
          <p:spPr>
            <a:xfrm rot="15510213" flipH="1">
              <a:off x="10786114" y="355828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椭圆 925"/>
            <p:cNvSpPr/>
            <p:nvPr userDrawn="1"/>
          </p:nvSpPr>
          <p:spPr>
            <a:xfrm rot="16241664" flipH="1">
              <a:off x="10767806" y="345904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椭圆 926"/>
            <p:cNvSpPr/>
            <p:nvPr userDrawn="1"/>
          </p:nvSpPr>
          <p:spPr>
            <a:xfrm rot="15510213" flipH="1">
              <a:off x="10837030" y="3480395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椭圆 927"/>
            <p:cNvSpPr/>
            <p:nvPr userDrawn="1"/>
          </p:nvSpPr>
          <p:spPr>
            <a:xfrm rot="17082681" flipH="1">
              <a:off x="10700209" y="3539723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椭圆 928"/>
            <p:cNvSpPr/>
            <p:nvPr userDrawn="1"/>
          </p:nvSpPr>
          <p:spPr>
            <a:xfrm rot="20010213" flipH="1">
              <a:off x="10658925" y="363262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椭圆 929"/>
            <p:cNvSpPr/>
            <p:nvPr userDrawn="1"/>
          </p:nvSpPr>
          <p:spPr>
            <a:xfrm rot="20010213" flipH="1">
              <a:off x="10756102" y="361426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椭圆 930"/>
            <p:cNvSpPr/>
            <p:nvPr userDrawn="1"/>
          </p:nvSpPr>
          <p:spPr>
            <a:xfrm rot="7335759" flipH="1">
              <a:off x="10770559" y="339152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2" name="组合 931"/>
            <p:cNvGrpSpPr/>
            <p:nvPr userDrawn="1"/>
          </p:nvGrpSpPr>
          <p:grpSpPr>
            <a:xfrm rot="21000137" flipH="1">
              <a:off x="10939913" y="3527897"/>
              <a:ext cx="639819" cy="253634"/>
              <a:chOff x="10532127" y="1390185"/>
              <a:chExt cx="723329" cy="286738"/>
            </a:xfrm>
          </p:grpSpPr>
          <p:sp>
            <p:nvSpPr>
              <p:cNvPr id="933" name="椭圆 93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椭圆 93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椭圆 93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椭圆 93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椭圆 93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椭圆 93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9" name="组合 938"/>
            <p:cNvGrpSpPr/>
            <p:nvPr userDrawn="1"/>
          </p:nvGrpSpPr>
          <p:grpSpPr>
            <a:xfrm rot="20515698" flipH="1">
              <a:off x="10290060" y="4025699"/>
              <a:ext cx="909258" cy="507894"/>
              <a:chOff x="10613016" y="1673985"/>
              <a:chExt cx="909258" cy="507894"/>
            </a:xfrm>
          </p:grpSpPr>
          <p:sp>
            <p:nvSpPr>
              <p:cNvPr id="940" name="椭圆 939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椭圆 940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椭圆 941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椭圆 942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4" name="椭圆 943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5" name="椭圆 944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6" name="椭圆 945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7" name="椭圆 946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8" name="椭圆 947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9" name="椭圆 948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0" name="椭圆 949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51" name="组合 950"/>
            <p:cNvGrpSpPr/>
            <p:nvPr userDrawn="1"/>
          </p:nvGrpSpPr>
          <p:grpSpPr>
            <a:xfrm rot="21000137" flipH="1">
              <a:off x="10432214" y="3597194"/>
              <a:ext cx="641382" cy="213126"/>
              <a:chOff x="10044947" y="1450855"/>
              <a:chExt cx="725096" cy="240943"/>
            </a:xfrm>
          </p:grpSpPr>
          <p:sp>
            <p:nvSpPr>
              <p:cNvPr id="952" name="椭圆 951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3" name="椭圆 952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4" name="椭圆 953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5" name="椭圆 954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56" name="椭圆 955"/>
            <p:cNvSpPr/>
            <p:nvPr userDrawn="1"/>
          </p:nvSpPr>
          <p:spPr>
            <a:xfrm rot="16567917" flipH="1">
              <a:off x="10612516" y="367527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7" name="椭圆 956"/>
            <p:cNvSpPr/>
            <p:nvPr userDrawn="1"/>
          </p:nvSpPr>
          <p:spPr>
            <a:xfrm rot="18367917" flipH="1">
              <a:off x="10948201" y="364592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直接连接符 967"/>
          <p:cNvCxnSpPr/>
          <p:nvPr userDrawn="1"/>
        </p:nvCxnSpPr>
        <p:spPr>
          <a:xfrm flipH="1">
            <a:off x="7473990" y="2561160"/>
            <a:ext cx="320491" cy="453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接连接符 969"/>
          <p:cNvCxnSpPr/>
          <p:nvPr userDrawn="1"/>
        </p:nvCxnSpPr>
        <p:spPr>
          <a:xfrm flipH="1" flipV="1">
            <a:off x="7157093" y="3102332"/>
            <a:ext cx="380693" cy="862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直接连接符 971"/>
          <p:cNvCxnSpPr/>
          <p:nvPr userDrawn="1"/>
        </p:nvCxnSpPr>
        <p:spPr>
          <a:xfrm>
            <a:off x="4759617" y="1646180"/>
            <a:ext cx="135371" cy="636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直接连接符 973"/>
          <p:cNvCxnSpPr/>
          <p:nvPr userDrawn="1"/>
        </p:nvCxnSpPr>
        <p:spPr>
          <a:xfrm>
            <a:off x="4188621" y="2338926"/>
            <a:ext cx="365752" cy="5950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接连接符 981"/>
          <p:cNvCxnSpPr/>
          <p:nvPr userDrawn="1"/>
        </p:nvCxnSpPr>
        <p:spPr>
          <a:xfrm>
            <a:off x="4412681" y="1883428"/>
            <a:ext cx="280693" cy="1095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直接连接符 959"/>
          <p:cNvCxnSpPr/>
          <p:nvPr userDrawn="1"/>
        </p:nvCxnSpPr>
        <p:spPr>
          <a:xfrm flipH="1">
            <a:off x="7158114" y="1495605"/>
            <a:ext cx="239672" cy="10721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接连接符 961"/>
          <p:cNvCxnSpPr/>
          <p:nvPr userDrawn="1"/>
        </p:nvCxnSpPr>
        <p:spPr>
          <a:xfrm flipH="1">
            <a:off x="7081412" y="2264263"/>
            <a:ext cx="248362" cy="76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直接连接符 966"/>
          <p:cNvCxnSpPr/>
          <p:nvPr userDrawn="1"/>
        </p:nvCxnSpPr>
        <p:spPr>
          <a:xfrm flipV="1">
            <a:off x="4664366" y="2813058"/>
            <a:ext cx="124826" cy="7287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6" name="组合 1015"/>
          <p:cNvGrpSpPr/>
          <p:nvPr userDrawn="1"/>
        </p:nvGrpSpPr>
        <p:grpSpPr>
          <a:xfrm rot="10468752">
            <a:off x="4932958" y="2500956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1017" name="椭圆 1016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椭圆 1017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椭圆 1018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椭圆 1019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椭圆 1020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椭圆 1021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椭圆 1022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椭圆 1023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5" name="椭圆 1024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6" name="椭圆 1025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7" name="椭圆 1026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/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/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/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/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/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/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/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/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/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/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/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/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/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/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/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/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/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/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/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/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/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/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/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/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/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/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/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/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/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/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/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/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/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/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/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/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/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/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/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/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/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/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/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/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/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/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/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/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/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/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/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/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/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/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/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/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/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/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/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/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/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/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/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/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/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 userDrawn="1"/>
        </p:nvCxnSpPr>
        <p:spPr>
          <a:xfrm rot="993570" flipV="1">
            <a:off x="8319967" y="2540279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 rot="993570">
            <a:off x="4658749" y="1838345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56" name="椭圆 5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椭圆 6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椭圆 10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993570">
            <a:off x="2066354" y="2655266"/>
            <a:ext cx="4383112" cy="1612786"/>
            <a:chOff x="-7176394" y="5545761"/>
            <a:chExt cx="4383112" cy="1612786"/>
          </a:xfrm>
        </p:grpSpPr>
        <p:cxnSp>
          <p:nvCxnSpPr>
            <p:cNvPr id="109" name="直接连接符 108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连接符 112"/>
          <p:cNvCxnSpPr/>
          <p:nvPr userDrawn="1"/>
        </p:nvCxnSpPr>
        <p:spPr>
          <a:xfrm rot="993570" flipV="1">
            <a:off x="1989993" y="2540278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993570" flipH="1">
            <a:off x="3570440" y="2404111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993570" flipH="1">
            <a:off x="470153" y="1774379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993570" flipV="1">
            <a:off x="2898684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993570" flipH="1">
            <a:off x="1703954" y="1958424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993570" flipH="1">
            <a:off x="2054073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993570" flipV="1">
            <a:off x="2264474" y="174151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993570" flipV="1">
            <a:off x="2240486" y="2281573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1505798"/>
            <a:ext cx="11430000" cy="19050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4" name="椭圆 163"/>
          <p:cNvSpPr/>
          <p:nvPr/>
        </p:nvSpPr>
        <p:spPr>
          <a:xfrm rot="20654048">
            <a:off x="4877880" y="2050873"/>
            <a:ext cx="1219631" cy="19863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5" name="椭圆 164"/>
          <p:cNvSpPr/>
          <p:nvPr/>
        </p:nvSpPr>
        <p:spPr>
          <a:xfrm rot="20654048">
            <a:off x="4955628" y="1936635"/>
            <a:ext cx="1219631" cy="218161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6" name="椭圆 165"/>
          <p:cNvSpPr/>
          <p:nvPr/>
        </p:nvSpPr>
        <p:spPr>
          <a:xfrm rot="20654048">
            <a:off x="5067860" y="1788309"/>
            <a:ext cx="1219631" cy="243003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7" name="椭圆 166"/>
          <p:cNvSpPr/>
          <p:nvPr/>
        </p:nvSpPr>
        <p:spPr>
          <a:xfrm rot="20654048">
            <a:off x="5230686" y="1658302"/>
            <a:ext cx="1219631" cy="2617972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8" name="椭圆 167"/>
          <p:cNvSpPr/>
          <p:nvPr/>
        </p:nvSpPr>
        <p:spPr>
          <a:xfrm rot="20654048">
            <a:off x="5431936" y="1543445"/>
            <a:ext cx="1212327" cy="271523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9" name="椭圆 168"/>
          <p:cNvSpPr/>
          <p:nvPr/>
        </p:nvSpPr>
        <p:spPr>
          <a:xfrm rot="20654048">
            <a:off x="5704773" y="1440622"/>
            <a:ext cx="1071209" cy="282499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0" name="椭圆 169"/>
          <p:cNvSpPr/>
          <p:nvPr/>
        </p:nvSpPr>
        <p:spPr>
          <a:xfrm rot="20654048">
            <a:off x="5989091" y="1420766"/>
            <a:ext cx="917425" cy="27309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1" name="椭圆 170"/>
          <p:cNvSpPr/>
          <p:nvPr/>
        </p:nvSpPr>
        <p:spPr>
          <a:xfrm rot="20654048">
            <a:off x="6336850" y="1451196"/>
            <a:ext cx="644902" cy="257084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2" name="椭圆 171"/>
          <p:cNvSpPr/>
          <p:nvPr/>
        </p:nvSpPr>
        <p:spPr>
          <a:xfrm rot="20654048">
            <a:off x="6649153" y="1517331"/>
            <a:ext cx="517811" cy="230854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3" name="椭圆 172"/>
          <p:cNvSpPr/>
          <p:nvPr/>
        </p:nvSpPr>
        <p:spPr>
          <a:xfrm rot="20654048">
            <a:off x="6997171" y="1652334"/>
            <a:ext cx="296596" cy="188859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4" name="椭圆 173"/>
          <p:cNvSpPr/>
          <p:nvPr/>
        </p:nvSpPr>
        <p:spPr>
          <a:xfrm rot="20654048">
            <a:off x="7332180" y="1824249"/>
            <a:ext cx="109980" cy="140998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5" name="椭圆 174"/>
          <p:cNvSpPr/>
          <p:nvPr/>
        </p:nvSpPr>
        <p:spPr>
          <a:xfrm rot="20690346">
            <a:off x="7584517" y="2047916"/>
            <a:ext cx="52684" cy="81394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 userDrawn="1"/>
        </p:nvSpPr>
        <p:spPr>
          <a:xfrm>
            <a:off x="4976993" y="1635905"/>
            <a:ext cx="2526766" cy="2526340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99000"/>
                </a:schemeClr>
              </a:gs>
              <a:gs pos="21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 176"/>
          <p:cNvSpPr/>
          <p:nvPr userDrawn="1"/>
        </p:nvSpPr>
        <p:spPr>
          <a:xfrm>
            <a:off x="-573379" y="1861201"/>
            <a:ext cx="13627510" cy="2171260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627510" h="2171260">
                <a:moveTo>
                  <a:pt x="0" y="1408042"/>
                </a:moveTo>
                <a:cubicBezTo>
                  <a:pt x="1015181" y="685371"/>
                  <a:pt x="3264310" y="-145453"/>
                  <a:pt x="4542504" y="21695"/>
                </a:cubicBezTo>
                <a:cubicBezTo>
                  <a:pt x="5820698" y="188843"/>
                  <a:pt x="7570839" y="1776752"/>
                  <a:pt x="9085007" y="2056971"/>
                </a:cubicBezTo>
                <a:cubicBezTo>
                  <a:pt x="10599175" y="2337190"/>
                  <a:pt x="12206748" y="2056972"/>
                  <a:pt x="13627510" y="1703011"/>
                </a:cubicBezTo>
              </a:path>
            </a:pathLst>
          </a:cu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chemeClr val="bg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 177"/>
          <p:cNvSpPr/>
          <p:nvPr userDrawn="1"/>
        </p:nvSpPr>
        <p:spPr>
          <a:xfrm>
            <a:off x="8615681" y="3270893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0 h 763218"/>
              <a:gd name="connsiteX1-115" fmla="*/ 9085007 w 13627510"/>
              <a:gd name="connsiteY1-116" fmla="*/ 648929 h 763218"/>
              <a:gd name="connsiteX2-117" fmla="*/ 13627510 w 13627510"/>
              <a:gd name="connsiteY2-118" fmla="*/ 294969 h 763218"/>
              <a:gd name="connsiteX0-119" fmla="*/ 0 w 4542503"/>
              <a:gd name="connsiteY0-120" fmla="*/ 353960 h 468249"/>
              <a:gd name="connsiteX1-121" fmla="*/ 4542503 w 4542503"/>
              <a:gd name="connsiteY1-122" fmla="*/ 0 h 468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B40F5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 178"/>
          <p:cNvSpPr/>
          <p:nvPr userDrawn="1"/>
        </p:nvSpPr>
        <p:spPr>
          <a:xfrm>
            <a:off x="8083277" y="3890139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0 h 763218"/>
              <a:gd name="connsiteX1-115" fmla="*/ 9085007 w 13627510"/>
              <a:gd name="connsiteY1-116" fmla="*/ 648929 h 763218"/>
              <a:gd name="connsiteX2-117" fmla="*/ 13627510 w 13627510"/>
              <a:gd name="connsiteY2-118" fmla="*/ 294969 h 763218"/>
              <a:gd name="connsiteX0-119" fmla="*/ 0 w 4542503"/>
              <a:gd name="connsiteY0-120" fmla="*/ 353960 h 468249"/>
              <a:gd name="connsiteX1-121" fmla="*/ 4542503 w 4542503"/>
              <a:gd name="connsiteY1-122" fmla="*/ 0 h 468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05DAE3"/>
                </a:gs>
                <a:gs pos="79000">
                  <a:srgbClr val="B40F5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0" name="直接连接符 179"/>
          <p:cNvCxnSpPr/>
          <p:nvPr userDrawn="1"/>
        </p:nvCxnSpPr>
        <p:spPr>
          <a:xfrm rot="993570" flipH="1">
            <a:off x="3661302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/>
        </p:nvCxnSpPr>
        <p:spPr>
          <a:xfrm rot="993570" flipH="1">
            <a:off x="724928" y="2437388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/>
        </p:nvCxnSpPr>
        <p:spPr>
          <a:xfrm rot="993570" flipV="1">
            <a:off x="8009166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/>
        </p:nvCxnSpPr>
        <p:spPr>
          <a:xfrm rot="993570" flipH="1">
            <a:off x="7164555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/>
        </p:nvCxnSpPr>
        <p:spPr>
          <a:xfrm rot="993570" flipH="1">
            <a:off x="8771784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任意多边形 184"/>
          <p:cNvSpPr/>
          <p:nvPr userDrawn="1"/>
        </p:nvSpPr>
        <p:spPr>
          <a:xfrm flipV="1">
            <a:off x="-402951" y="1618511"/>
            <a:ext cx="13627510" cy="2323281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1394372 h 2157590"/>
              <a:gd name="connsiteX1-115" fmla="*/ 4542504 w 13627510"/>
              <a:gd name="connsiteY1-116" fmla="*/ 8025 h 2157590"/>
              <a:gd name="connsiteX2-117" fmla="*/ 9085007 w 13627510"/>
              <a:gd name="connsiteY2-118" fmla="*/ 2043301 h 2157590"/>
              <a:gd name="connsiteX3-119" fmla="*/ 13627510 w 13627510"/>
              <a:gd name="connsiteY3-120" fmla="*/ 1689341 h 2157590"/>
              <a:gd name="connsiteX0-121" fmla="*/ 0 w 13627510"/>
              <a:gd name="connsiteY0-122" fmla="*/ 1523929 h 2296674"/>
              <a:gd name="connsiteX1-123" fmla="*/ 4615075 w 13627510"/>
              <a:gd name="connsiteY1-124" fmla="*/ 6954 h 2296674"/>
              <a:gd name="connsiteX2-125" fmla="*/ 9085007 w 13627510"/>
              <a:gd name="connsiteY2-126" fmla="*/ 2172858 h 2296674"/>
              <a:gd name="connsiteX3-127" fmla="*/ 13627510 w 13627510"/>
              <a:gd name="connsiteY3-128" fmla="*/ 1818898 h 2296674"/>
              <a:gd name="connsiteX0-129" fmla="*/ 0 w 13627510"/>
              <a:gd name="connsiteY0-130" fmla="*/ 1526208 h 2310611"/>
              <a:gd name="connsiteX1-131" fmla="*/ 4615075 w 13627510"/>
              <a:gd name="connsiteY1-132" fmla="*/ 9233 h 2310611"/>
              <a:gd name="connsiteX2-133" fmla="*/ 8896322 w 13627510"/>
              <a:gd name="connsiteY2-134" fmla="*/ 2189652 h 2310611"/>
              <a:gd name="connsiteX3-135" fmla="*/ 13627510 w 13627510"/>
              <a:gd name="connsiteY3-136" fmla="*/ 1821177 h 2310611"/>
              <a:gd name="connsiteX0-137" fmla="*/ 0 w 13627510"/>
              <a:gd name="connsiteY0-138" fmla="*/ 1526208 h 2323281"/>
              <a:gd name="connsiteX1-139" fmla="*/ 4615075 w 13627510"/>
              <a:gd name="connsiteY1-140" fmla="*/ 9233 h 2323281"/>
              <a:gd name="connsiteX2-141" fmla="*/ 8896322 w 13627510"/>
              <a:gd name="connsiteY2-142" fmla="*/ 2189652 h 2323281"/>
              <a:gd name="connsiteX3-143" fmla="*/ 13627510 w 13627510"/>
              <a:gd name="connsiteY3-144" fmla="*/ 1821177 h 2323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627510" h="2323281">
                <a:moveTo>
                  <a:pt x="0" y="1526208"/>
                </a:moveTo>
                <a:cubicBezTo>
                  <a:pt x="1015181" y="803537"/>
                  <a:pt x="3132355" y="-101341"/>
                  <a:pt x="4615075" y="9233"/>
                </a:cubicBezTo>
                <a:cubicBezTo>
                  <a:pt x="6097795" y="119807"/>
                  <a:pt x="7423278" y="1858633"/>
                  <a:pt x="8896322" y="2189652"/>
                </a:cubicBezTo>
                <a:cubicBezTo>
                  <a:pt x="10369366" y="2520671"/>
                  <a:pt x="12206748" y="2175138"/>
                  <a:pt x="13627510" y="1821177"/>
                </a:cubicBezTo>
              </a:path>
            </a:pathLst>
          </a:custGeom>
          <a:noFill/>
          <a:ln w="50800">
            <a:gradFill>
              <a:gsLst>
                <a:gs pos="1400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bg1">
                    <a:lumMod val="85000"/>
                  </a:schemeClr>
                </a:gs>
                <a:gs pos="74980">
                  <a:schemeClr val="bg1">
                    <a:lumMod val="65000"/>
                    <a:alpha val="1700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7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8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9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6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6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bldLvl="0" animBg="1"/>
      <p:bldP spid="165" grpId="0" bldLvl="0" animBg="1"/>
      <p:bldP spid="166" grpId="0" bldLvl="0" animBg="1"/>
      <p:bldP spid="167" grpId="0" bldLvl="0" animBg="1"/>
      <p:bldP spid="168" grpId="0" bldLvl="0" animBg="1"/>
      <p:bldP spid="169" grpId="0" bldLvl="0" animBg="1"/>
      <p:bldP spid="170" grpId="0" bldLvl="0" animBg="1"/>
      <p:bldP spid="171" grpId="0" bldLvl="0" animBg="1"/>
      <p:bldP spid="172" grpId="0" bldLvl="0" animBg="1"/>
      <p:bldP spid="173" grpId="0" bldLvl="0" animBg="1"/>
      <p:bldP spid="174" grpId="0" bldLvl="0" animBg="1"/>
      <p:bldP spid="175" grpId="0" bldLvl="0" animBg="1"/>
      <p:bldP spid="176" grpId="0" bldLvl="0" animBg="1"/>
      <p:bldP spid="177" grpId="0" bldLvl="0" animBg="1"/>
      <p:bldP spid="178" grpId="0" bldLvl="0" animBg="1"/>
      <p:bldP spid="178" grpId="1" bldLvl="0" animBg="1"/>
      <p:bldP spid="179" grpId="0" bldLvl="0" animBg="1"/>
      <p:bldP spid="179" grpId="1" bldLvl="0" animBg="1"/>
      <p:bldP spid="185" grpId="0" bldLvl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/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/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/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/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/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/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/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/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/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/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/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/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/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/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/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/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/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/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/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/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/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/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/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/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/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/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/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/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/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/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/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/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/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/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/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/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/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/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/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/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/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/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/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/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/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/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/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/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/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/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/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/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/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/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/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/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/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/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/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/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/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/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/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/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/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 bldLvl="0" animBg="1"/>
      <p:bldP spid="54" grpId="1" bldLvl="0" animBg="1"/>
      <p:bldP spid="55" grpId="0" bldLvl="0" animBg="1"/>
      <p:bldP spid="55" grpId="1" bldLvl="0" animBg="1"/>
      <p:bldP spid="56" grpId="0" bldLvl="0" animBg="1"/>
      <p:bldP spid="56" grpId="1" bldLvl="0" animBg="1"/>
      <p:bldP spid="57" grpId="0" bldLvl="0" animBg="1"/>
      <p:bldP spid="57" grpId="1" bldLvl="0" animBg="1"/>
      <p:bldP spid="58" grpId="0" bldLvl="0" animBg="1"/>
      <p:bldP spid="58" grpId="1" bldLvl="0" animBg="1"/>
      <p:bldP spid="59" grpId="0" bldLvl="0" animBg="1"/>
      <p:bldP spid="59" grpId="1" bldLvl="0" animBg="1"/>
      <p:bldP spid="60" grpId="0" bldLvl="0" animBg="1"/>
      <p:bldP spid="60" grpId="1" bldLvl="0" animBg="1"/>
      <p:bldP spid="61" grpId="0" bldLvl="0" animBg="1"/>
      <p:bldP spid="61" grpId="1" bldLvl="0" animBg="1"/>
      <p:bldP spid="62" grpId="0" bldLvl="0" animBg="1"/>
      <p:bldP spid="62" grpId="1" bldLvl="0" animBg="1"/>
      <p:bldP spid="63" grpId="0" bldLvl="0" animBg="1"/>
      <p:bldP spid="63" grpId="1" bldLvl="0" animBg="1"/>
      <p:bldP spid="64" grpId="0" bldLvl="0" animBg="1"/>
      <p:bldP spid="64" grpId="1" bldLvl="0" animBg="1"/>
      <p:bldP spid="65" grpId="0" bldLvl="0" animBg="1"/>
      <p:bldP spid="65" grpId="1" bldLvl="0" animBg="1"/>
      <p:bldP spid="66" grpId="0" bldLvl="0" animBg="1"/>
      <p:bldP spid="66" grpId="1" bldLvl="0" animBg="1"/>
      <p:bldP spid="67" grpId="0" bldLvl="0" animBg="1"/>
      <p:bldP spid="67" grpId="1" bldLvl="0" animBg="1"/>
      <p:bldP spid="68" grpId="0" bldLvl="0" animBg="1"/>
      <p:bldP spid="68" grpId="1" bldLvl="0" animBg="1"/>
      <p:bldP spid="69" grpId="0" bldLvl="0" animBg="1"/>
      <p:bldP spid="69" grpId="1" bldLvl="0" animBg="1"/>
      <p:bldP spid="70" grpId="0" bldLvl="0" animBg="1"/>
      <p:bldP spid="70" grpId="1" bldLvl="0" animBg="1"/>
      <p:bldP spid="71" grpId="0" bldLvl="0" animBg="1"/>
      <p:bldP spid="71" grpId="1" bldLvl="0" animBg="1"/>
      <p:bldP spid="72" grpId="0" bldLvl="0" animBg="1"/>
      <p:bldP spid="72" grpId="1" bldLvl="0" animBg="1"/>
      <p:bldP spid="73" grpId="0" bldLvl="0" animBg="1"/>
      <p:bldP spid="73" grpId="1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18" grpId="0" bldLvl="0" animBg="1"/>
      <p:bldP spid="119" grpId="0" bldLvl="0" animBg="1"/>
      <p:bldP spid="120" grpId="0" bldLvl="0" animBg="1"/>
      <p:bldP spid="121" grpId="0" bldLvl="0" animBg="1"/>
      <p:bldP spid="163" grpId="0" bldLvl="0" animBg="1"/>
      <p:bldP spid="164" grpId="0" bldLvl="0" animBg="1"/>
      <p:bldP spid="165" grpId="0" bldLvl="0" animBg="1"/>
      <p:bldP spid="166" grpId="0" bldLvl="0" animBg="1"/>
      <p:bldP spid="167" grpId="0" bldLvl="0" animBg="1"/>
      <p:bldP spid="168" grpId="0" bldLvl="0" animBg="1"/>
      <p:bldP spid="169" grpId="0" bldLvl="0" animBg="1"/>
      <p:bldP spid="170" grpId="0" bldLvl="0" animBg="1"/>
      <p:bldP spid="171" grpId="0" bldLvl="0" animBg="1"/>
      <p:bldP spid="172" grpId="0" bldLvl="0" animBg="1"/>
      <p:bldP spid="173" grpId="0" bldLvl="0" animBg="1"/>
      <p:bldP spid="174" grpId="0" bldLvl="0" animBg="1"/>
      <p:bldP spid="175" grpId="0" bldLvl="0" animBg="1"/>
      <p:bldP spid="176" grpId="0" bldLvl="0" animBg="1"/>
      <p:bldP spid="177" grpId="0" bldLvl="0" animBg="1"/>
      <p:bldP spid="178" grpId="0" bldLvl="0" animBg="1"/>
      <p:bldP spid="179" grpId="0" bldLvl="0" animBg="1"/>
      <p:bldP spid="180" grpId="0" bldLvl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/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/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/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/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/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/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/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/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/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/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/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/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/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/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/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/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/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/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/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/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/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/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/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/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/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/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/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/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/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/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/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/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/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/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/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/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/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/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/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/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/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/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/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/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/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/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/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/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/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/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/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/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/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/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/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/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/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/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/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/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/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/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/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/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/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 bldLvl="0" animBg="1"/>
      <p:bldP spid="54" grpId="1" bldLvl="0" animBg="1"/>
      <p:bldP spid="55" grpId="0" bldLvl="0" animBg="1"/>
      <p:bldP spid="55" grpId="1" bldLvl="0" animBg="1"/>
      <p:bldP spid="56" grpId="0" bldLvl="0" animBg="1"/>
      <p:bldP spid="56" grpId="1" bldLvl="0" animBg="1"/>
      <p:bldP spid="57" grpId="0" bldLvl="0" animBg="1"/>
      <p:bldP spid="57" grpId="1" bldLvl="0" animBg="1"/>
      <p:bldP spid="58" grpId="0" bldLvl="0" animBg="1"/>
      <p:bldP spid="58" grpId="1" bldLvl="0" animBg="1"/>
      <p:bldP spid="59" grpId="0" bldLvl="0" animBg="1"/>
      <p:bldP spid="59" grpId="1" bldLvl="0" animBg="1"/>
      <p:bldP spid="60" grpId="0" bldLvl="0" animBg="1"/>
      <p:bldP spid="60" grpId="1" bldLvl="0" animBg="1"/>
      <p:bldP spid="61" grpId="0" bldLvl="0" animBg="1"/>
      <p:bldP spid="61" grpId="1" bldLvl="0" animBg="1"/>
      <p:bldP spid="62" grpId="0" bldLvl="0" animBg="1"/>
      <p:bldP spid="62" grpId="1" bldLvl="0" animBg="1"/>
      <p:bldP spid="63" grpId="0" bldLvl="0" animBg="1"/>
      <p:bldP spid="63" grpId="1" bldLvl="0" animBg="1"/>
      <p:bldP spid="64" grpId="0" bldLvl="0" animBg="1"/>
      <p:bldP spid="64" grpId="1" bldLvl="0" animBg="1"/>
      <p:bldP spid="65" grpId="0" bldLvl="0" animBg="1"/>
      <p:bldP spid="65" grpId="1" bldLvl="0" animBg="1"/>
      <p:bldP spid="66" grpId="0" bldLvl="0" animBg="1"/>
      <p:bldP spid="66" grpId="1" bldLvl="0" animBg="1"/>
      <p:bldP spid="67" grpId="0" bldLvl="0" animBg="1"/>
      <p:bldP spid="67" grpId="1" bldLvl="0" animBg="1"/>
      <p:bldP spid="68" grpId="0" bldLvl="0" animBg="1"/>
      <p:bldP spid="68" grpId="1" bldLvl="0" animBg="1"/>
      <p:bldP spid="69" grpId="0" bldLvl="0" animBg="1"/>
      <p:bldP spid="69" grpId="1" bldLvl="0" animBg="1"/>
      <p:bldP spid="70" grpId="0" bldLvl="0" animBg="1"/>
      <p:bldP spid="70" grpId="1" bldLvl="0" animBg="1"/>
      <p:bldP spid="71" grpId="0" bldLvl="0" animBg="1"/>
      <p:bldP spid="71" grpId="1" bldLvl="0" animBg="1"/>
      <p:bldP spid="72" grpId="0" bldLvl="0" animBg="1"/>
      <p:bldP spid="72" grpId="1" bldLvl="0" animBg="1"/>
      <p:bldP spid="73" grpId="0" bldLvl="0" animBg="1"/>
      <p:bldP spid="73" grpId="1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18" grpId="0" bldLvl="0" animBg="1"/>
      <p:bldP spid="119" grpId="0" bldLvl="0" animBg="1"/>
      <p:bldP spid="120" grpId="0" bldLvl="0" animBg="1"/>
      <p:bldP spid="121" grpId="0" bldLvl="0" animBg="1"/>
      <p:bldP spid="163" grpId="0" bldLvl="0" animBg="1"/>
      <p:bldP spid="164" grpId="0" bldLvl="0" animBg="1"/>
      <p:bldP spid="165" grpId="0" bldLvl="0" animBg="1"/>
      <p:bldP spid="166" grpId="0" bldLvl="0" animBg="1"/>
      <p:bldP spid="167" grpId="0" bldLvl="0" animBg="1"/>
      <p:bldP spid="168" grpId="0" bldLvl="0" animBg="1"/>
      <p:bldP spid="169" grpId="0" bldLvl="0" animBg="1"/>
      <p:bldP spid="170" grpId="0" bldLvl="0" animBg="1"/>
      <p:bldP spid="171" grpId="0" bldLvl="0" animBg="1"/>
      <p:bldP spid="172" grpId="0" bldLvl="0" animBg="1"/>
      <p:bldP spid="173" grpId="0" bldLvl="0" animBg="1"/>
      <p:bldP spid="174" grpId="0" bldLvl="0" animBg="1"/>
      <p:bldP spid="175" grpId="0" bldLvl="0" animBg="1"/>
      <p:bldP spid="176" grpId="0" bldLvl="0" animBg="1"/>
      <p:bldP spid="177" grpId="0" bldLvl="0" animBg="1"/>
      <p:bldP spid="178" grpId="0" bldLvl="0" animBg="1"/>
      <p:bldP spid="179" grpId="0" bldLvl="0" animBg="1"/>
      <p:bldP spid="180" grpId="0" bldLvl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543220" cy="1923870"/>
          </a:xfrm>
          <a:prstGeom prst="rect">
            <a:avLst/>
          </a:prstGeom>
        </p:spPr>
      </p:pic>
      <p:sp>
        <p:nvSpPr>
          <p:cNvPr id="162" name="矩形 161"/>
          <p:cNvSpPr/>
          <p:nvPr userDrawn="1"/>
        </p:nvSpPr>
        <p:spPr>
          <a:xfrm>
            <a:off x="0" y="-357995"/>
            <a:ext cx="12312764" cy="692593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-493221" y="-4051618"/>
            <a:ext cx="13308981" cy="11473257"/>
          </a:xfrm>
          <a:prstGeom prst="triangle">
            <a:avLst/>
          </a:prstGeom>
          <a:noFill/>
          <a:ln w="57150">
            <a:gradFill flip="none" rotWithShape="1">
              <a:gsLst>
                <a:gs pos="0">
                  <a:srgbClr val="6DFEFB"/>
                </a:gs>
                <a:gs pos="25000">
                  <a:srgbClr val="6DFEFB"/>
                </a:gs>
                <a:gs pos="50000">
                  <a:srgbClr val="FF8585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等腰三角形 44"/>
          <p:cNvSpPr/>
          <p:nvPr/>
        </p:nvSpPr>
        <p:spPr>
          <a:xfrm rot="16200000">
            <a:off x="-3479353" y="-2242361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6416000">
            <a:off x="-3477688" y="-242589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6632000">
            <a:off x="-3464503" y="-260895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6848000">
            <a:off x="-3439847" y="-279083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7064000">
            <a:off x="-3403819" y="-297080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7280000">
            <a:off x="-3356564" y="-314815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7496000">
            <a:off x="-3298266" y="-33221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7712000">
            <a:off x="-3229154" y="-34922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7928000">
            <a:off x="-3149504" y="-365756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18144000">
            <a:off x="-3059627" y="-381759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8360000">
            <a:off x="-2959879" y="-397166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18576000">
            <a:off x="-2850657" y="-411916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18792000">
            <a:off x="-2732385" y="-425952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9008000">
            <a:off x="-2510381" y="-44815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9224000">
            <a:off x="-2370027" y="-459979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9440000">
            <a:off x="-2222527" y="-470902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9656000">
            <a:off x="-2068459" y="-480876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9872000">
            <a:off x="-1908431" y="-489864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20088000">
            <a:off x="-1743077" y="-497829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20304000">
            <a:off x="-1573046" y="-504740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20520000">
            <a:off x="-1399012" y="-510570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20736000">
            <a:off x="-1221662" y="-515296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20952000">
            <a:off x="-1041692" y="-518898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21168000">
            <a:off x="-859817" y="-521364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21384000">
            <a:off x="-676752" y="-522682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>
            <a:off x="-493221" y="-522849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216000">
            <a:off x="-309947" y="-521863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432000">
            <a:off x="-127655" y="-519728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648000">
            <a:off x="52937" y="-516452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864000">
            <a:off x="231117" y="-512049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080000">
            <a:off x="406181" y="-506536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296000">
            <a:off x="577436" y="-499935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512000">
            <a:off x="744211" y="-492271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728000">
            <a:off x="905842" y="-483575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1944000">
            <a:off x="1061695" y="-47388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2160000">
            <a:off x="1211154" y="-463229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2375999">
            <a:off x="1353627" y="-451659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2592000">
            <a:off x="1488558" y="-439216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2808000">
            <a:off x="1697439" y="-433655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3024000">
            <a:off x="1820387" y="-419089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3240000">
            <a:off x="1933943" y="-403780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3455999">
            <a:off x="2037665" y="-387789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3672000">
            <a:off x="2131140" y="-3711782"/>
            <a:ext cx="13308981" cy="1147325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3888000">
            <a:off x="2213998" y="-354013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4104000">
            <a:off x="2285918" y="-336361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4320000">
            <a:off x="2346611" y="-318292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4535999">
            <a:off x="2395839" y="-29987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4752000">
            <a:off x="2433407" y="-281191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4967999">
            <a:off x="2459168" y="-262306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184000">
            <a:off x="2473019" y="-243295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5400000">
            <a:off x="2474906" y="-2242360"/>
            <a:ext cx="13308982" cy="11473260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等腰三角形 95"/>
          <p:cNvSpPr/>
          <p:nvPr/>
        </p:nvSpPr>
        <p:spPr>
          <a:xfrm rot="5615999">
            <a:off x="2464822" y="-205202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等腰三角形 96"/>
          <p:cNvSpPr/>
          <p:nvPr/>
        </p:nvSpPr>
        <p:spPr>
          <a:xfrm rot="5832000">
            <a:off x="2442807" y="-186269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等腰三角形 97"/>
          <p:cNvSpPr/>
          <p:nvPr/>
        </p:nvSpPr>
        <p:spPr>
          <a:xfrm rot="6047999">
            <a:off x="2408948" y="-16751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/>
          <p:cNvSpPr/>
          <p:nvPr/>
        </p:nvSpPr>
        <p:spPr>
          <a:xfrm rot="6264000">
            <a:off x="2363376" y="-149003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/>
          <p:cNvSpPr/>
          <p:nvPr/>
        </p:nvSpPr>
        <p:spPr>
          <a:xfrm rot="6480000">
            <a:off x="2306274" y="-1308184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/>
          <p:cNvSpPr/>
          <p:nvPr/>
        </p:nvSpPr>
        <p:spPr>
          <a:xfrm rot="6695999">
            <a:off x="2237865" y="-113027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等腰三角形 101"/>
          <p:cNvSpPr/>
          <p:nvPr/>
        </p:nvSpPr>
        <p:spPr>
          <a:xfrm rot="6912000">
            <a:off x="2158419" y="-9570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等腰三角形 102"/>
          <p:cNvSpPr/>
          <p:nvPr/>
        </p:nvSpPr>
        <p:spPr>
          <a:xfrm rot="7127999">
            <a:off x="2068254" y="-7890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 rot="7344000">
            <a:off x="1967720" y="-62714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/>
          <p:cNvSpPr/>
          <p:nvPr/>
        </p:nvSpPr>
        <p:spPr>
          <a:xfrm rot="7560000">
            <a:off x="1857216" y="-47184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7775999">
            <a:off x="1737180" y="-32378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7992000">
            <a:off x="1608082" y="-18355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07"/>
          <p:cNvSpPr/>
          <p:nvPr/>
        </p:nvSpPr>
        <p:spPr>
          <a:xfrm rot="8207999">
            <a:off x="1565589" y="-14105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/>
          <p:cNvSpPr/>
          <p:nvPr/>
        </p:nvSpPr>
        <p:spPr>
          <a:xfrm rot="8424000">
            <a:off x="1425360" y="-1196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等腰三角形 109"/>
          <p:cNvSpPr/>
          <p:nvPr/>
        </p:nvSpPr>
        <p:spPr>
          <a:xfrm rot="8640000">
            <a:off x="1277299" y="10807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等腰三角形 110"/>
          <p:cNvSpPr/>
          <p:nvPr/>
        </p:nvSpPr>
        <p:spPr>
          <a:xfrm rot="8855999">
            <a:off x="1121991" y="21857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9072000">
            <a:off x="960053" y="31911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等腰三角形 112"/>
          <p:cNvSpPr/>
          <p:nvPr/>
        </p:nvSpPr>
        <p:spPr>
          <a:xfrm rot="9287999">
            <a:off x="792124" y="40927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等腰三角形 113"/>
          <p:cNvSpPr/>
          <p:nvPr/>
        </p:nvSpPr>
        <p:spPr>
          <a:xfrm rot="9504000">
            <a:off x="618861" y="48872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等腰三角形 114"/>
          <p:cNvSpPr/>
          <p:nvPr/>
        </p:nvSpPr>
        <p:spPr>
          <a:xfrm rot="9720000">
            <a:off x="440954" y="55713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等腰三角形 115"/>
          <p:cNvSpPr/>
          <p:nvPr/>
        </p:nvSpPr>
        <p:spPr>
          <a:xfrm rot="9935999">
            <a:off x="259102" y="61423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等腰三角形 116"/>
          <p:cNvSpPr/>
          <p:nvPr/>
        </p:nvSpPr>
        <p:spPr>
          <a:xfrm rot="10151999">
            <a:off x="74024" y="65980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等腰三角形 117"/>
          <p:cNvSpPr/>
          <p:nvPr/>
        </p:nvSpPr>
        <p:spPr>
          <a:xfrm rot="10367999">
            <a:off x="-113550" y="69366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等腰三角形 118"/>
          <p:cNvSpPr/>
          <p:nvPr/>
        </p:nvSpPr>
        <p:spPr>
          <a:xfrm rot="10584000">
            <a:off x="-302882" y="71568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/>
          <p:cNvSpPr/>
          <p:nvPr/>
        </p:nvSpPr>
        <p:spPr>
          <a:xfrm rot="10800000">
            <a:off x="-493222" y="72576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FF8585"/>
                </a:gs>
                <a:gs pos="97070">
                  <a:srgbClr val="FF858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11016000">
            <a:off x="-683819" y="72387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等腰三角形 162"/>
          <p:cNvSpPr/>
          <p:nvPr/>
        </p:nvSpPr>
        <p:spPr>
          <a:xfrm rot="11231999">
            <a:off x="-873922" y="71002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等腰三角形 163"/>
          <p:cNvSpPr/>
          <p:nvPr/>
        </p:nvSpPr>
        <p:spPr>
          <a:xfrm rot="11447999">
            <a:off x="-1062779" y="68426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等腰三角形 164"/>
          <p:cNvSpPr/>
          <p:nvPr/>
        </p:nvSpPr>
        <p:spPr>
          <a:xfrm rot="11664000">
            <a:off x="-1249649" y="64669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等腰三角形 165"/>
          <p:cNvSpPr/>
          <p:nvPr/>
        </p:nvSpPr>
        <p:spPr>
          <a:xfrm rot="11880000">
            <a:off x="-1433787" y="59747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等腰三角形 166"/>
          <p:cNvSpPr/>
          <p:nvPr/>
        </p:nvSpPr>
        <p:spPr>
          <a:xfrm rot="12096000">
            <a:off x="-1614473" y="53677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等腰三角形 167"/>
          <p:cNvSpPr/>
          <p:nvPr/>
        </p:nvSpPr>
        <p:spPr>
          <a:xfrm rot="12311999">
            <a:off x="-1790989" y="46486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12527999">
            <a:off x="-1962645" y="38200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等腰三角形 169"/>
          <p:cNvSpPr/>
          <p:nvPr/>
        </p:nvSpPr>
        <p:spPr>
          <a:xfrm rot="12744000">
            <a:off x="-2128757" y="2885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等腰三角形 170"/>
          <p:cNvSpPr/>
          <p:nvPr/>
        </p:nvSpPr>
        <p:spPr>
          <a:xfrm rot="12960000">
            <a:off x="-2288672" y="18480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等腰三角形 171"/>
          <p:cNvSpPr/>
          <p:nvPr/>
        </p:nvSpPr>
        <p:spPr>
          <a:xfrm rot="13176000">
            <a:off x="-2441758" y="7124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等腰三角形 172"/>
          <p:cNvSpPr/>
          <p:nvPr/>
        </p:nvSpPr>
        <p:spPr>
          <a:xfrm rot="13391999">
            <a:off x="-2587412" y="-5170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等腰三角形 173"/>
          <p:cNvSpPr/>
          <p:nvPr/>
        </p:nvSpPr>
        <p:spPr>
          <a:xfrm rot="13607999">
            <a:off x="-2643028" y="-260583"/>
            <a:ext cx="13308979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等腰三角形 174"/>
          <p:cNvSpPr/>
          <p:nvPr/>
        </p:nvSpPr>
        <p:spPr>
          <a:xfrm rot="13824000">
            <a:off x="-2767450" y="-39550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等腰三角形 175"/>
          <p:cNvSpPr/>
          <p:nvPr/>
        </p:nvSpPr>
        <p:spPr>
          <a:xfrm rot="14040000">
            <a:off x="-2883152" y="-53798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等腰三角形 176"/>
          <p:cNvSpPr/>
          <p:nvPr/>
        </p:nvSpPr>
        <p:spPr>
          <a:xfrm rot="14256000">
            <a:off x="-2989683" y="-687446"/>
            <a:ext cx="13308981" cy="1147325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等腰三角形 177"/>
          <p:cNvSpPr/>
          <p:nvPr/>
        </p:nvSpPr>
        <p:spPr>
          <a:xfrm rot="14471999">
            <a:off x="-3086617" y="-84329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等腰三角形 178"/>
          <p:cNvSpPr/>
          <p:nvPr/>
        </p:nvSpPr>
        <p:spPr>
          <a:xfrm rot="14687999">
            <a:off x="-3173575" y="-100493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等腰三角形 179"/>
          <p:cNvSpPr/>
          <p:nvPr/>
        </p:nvSpPr>
        <p:spPr>
          <a:xfrm rot="14904000">
            <a:off x="-3250212" y="-1171703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等腰三角形 180"/>
          <p:cNvSpPr/>
          <p:nvPr/>
        </p:nvSpPr>
        <p:spPr>
          <a:xfrm rot="15120000">
            <a:off x="-3316227" y="-134295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等腰三角形 181"/>
          <p:cNvSpPr/>
          <p:nvPr/>
        </p:nvSpPr>
        <p:spPr>
          <a:xfrm rot="15335999">
            <a:off x="-3371356" y="-1518021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等腰三角形 182"/>
          <p:cNvSpPr/>
          <p:nvPr/>
        </p:nvSpPr>
        <p:spPr>
          <a:xfrm rot="15551999">
            <a:off x="-3415386" y="-169620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等腰三角形 183"/>
          <p:cNvSpPr/>
          <p:nvPr/>
        </p:nvSpPr>
        <p:spPr>
          <a:xfrm rot="15767999">
            <a:off x="-3448139" y="-1876794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等腰三角形 184"/>
          <p:cNvSpPr/>
          <p:nvPr/>
        </p:nvSpPr>
        <p:spPr>
          <a:xfrm rot="15984000">
            <a:off x="-3469491" y="-205908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等腰三角形 185"/>
          <p:cNvSpPr/>
          <p:nvPr userDrawn="1"/>
        </p:nvSpPr>
        <p:spPr>
          <a:xfrm rot="10800000">
            <a:off x="5274742" y="2788098"/>
            <a:ext cx="1776525" cy="1531489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"/>
          </a:blipFill>
          <a:ln w="57150">
            <a:gradFill flip="none" rotWithShape="1">
              <a:gsLst>
                <a:gs pos="0">
                  <a:schemeClr val="bg1"/>
                </a:gs>
                <a:gs pos="25000">
                  <a:srgbClr val="6DFEFB"/>
                </a:gs>
                <a:gs pos="50000">
                  <a:schemeClr val="bg1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3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3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3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3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3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3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3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3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3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3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3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3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3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3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3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3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3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3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3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3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3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3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3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3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3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3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3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3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3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3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3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3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3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3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3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3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3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3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3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3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3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3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3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3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3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3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3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3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2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18" grpId="0" bldLvl="0" animBg="1"/>
      <p:bldP spid="119" grpId="0" bldLvl="0" animBg="1"/>
      <p:bldP spid="120" grpId="0" bldLvl="0" animBg="1"/>
      <p:bldP spid="121" grpId="0" bldLvl="0" animBg="1"/>
      <p:bldP spid="163" grpId="0" bldLvl="0" animBg="1"/>
      <p:bldP spid="164" grpId="0" bldLvl="0" animBg="1"/>
      <p:bldP spid="165" grpId="0" bldLvl="0" animBg="1"/>
      <p:bldP spid="166" grpId="0" bldLvl="0" animBg="1"/>
      <p:bldP spid="167" grpId="0" bldLvl="0" animBg="1"/>
      <p:bldP spid="168" grpId="0" bldLvl="0" animBg="1"/>
      <p:bldP spid="169" grpId="0" bldLvl="0" animBg="1"/>
      <p:bldP spid="170" grpId="0" bldLvl="0" animBg="1"/>
      <p:bldP spid="171" grpId="0" bldLvl="0" animBg="1"/>
      <p:bldP spid="172" grpId="0" bldLvl="0" animBg="1"/>
      <p:bldP spid="173" grpId="0" bldLvl="0" animBg="1"/>
      <p:bldP spid="174" grpId="0" bldLvl="0" animBg="1"/>
      <p:bldP spid="175" grpId="0" bldLvl="0" animBg="1"/>
      <p:bldP spid="176" grpId="0" bldLvl="0" animBg="1"/>
      <p:bldP spid="177" grpId="0" bldLvl="0" animBg="1"/>
      <p:bldP spid="178" grpId="0" bldLvl="0" animBg="1"/>
      <p:bldP spid="179" grpId="0" bldLvl="0" animBg="1"/>
      <p:bldP spid="180" grpId="0" bldLvl="0" animBg="1"/>
      <p:bldP spid="181" grpId="0" bldLvl="0" animBg="1"/>
      <p:bldP spid="182" grpId="0" bldLvl="0" animBg="1"/>
      <p:bldP spid="183" grpId="0" bldLvl="0" animBg="1"/>
      <p:bldP spid="184" grpId="0" bldLvl="0" animBg="1"/>
      <p:bldP spid="185" grpId="0" bldLvl="0" animBg="1"/>
      <p:bldP spid="186" grpId="0" bldLvl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/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/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/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/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/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/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/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/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/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/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/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/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/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/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/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/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/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/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/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/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/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/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/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/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/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/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/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/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/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/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/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/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/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/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/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/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/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/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/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/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/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/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/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/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/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/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/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/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/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/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/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/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/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/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/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/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/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/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/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/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/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/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/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/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/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" name="矩形 42"/>
          <p:cNvSpPr/>
          <p:nvPr userDrawn="1"/>
        </p:nvSpPr>
        <p:spPr>
          <a:xfrm>
            <a:off x="-10759" y="-10757"/>
            <a:ext cx="8731443" cy="6383214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>
                    <a:alpha val="62000"/>
                  </a:srgbClr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4" name="矩形 43"/>
          <p:cNvSpPr/>
          <p:nvPr userDrawn="1"/>
        </p:nvSpPr>
        <p:spPr>
          <a:xfrm>
            <a:off x="-10758" y="-10758"/>
            <a:ext cx="8130106" cy="5943600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5" name="矩形 44"/>
          <p:cNvSpPr/>
          <p:nvPr userDrawn="1"/>
        </p:nvSpPr>
        <p:spPr>
          <a:xfrm>
            <a:off x="-10758" y="-10759"/>
            <a:ext cx="7540794" cy="5512777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6DFEFB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6" name="矩形 45"/>
          <p:cNvSpPr/>
          <p:nvPr userDrawn="1"/>
        </p:nvSpPr>
        <p:spPr>
          <a:xfrm>
            <a:off x="-10758" y="-10758"/>
            <a:ext cx="6963508" cy="5090746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8" name="组合 47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矩形 85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3110446" y="-3449690"/>
            <a:ext cx="6581442" cy="6877860"/>
            <a:chOff x="-3110446" y="-3449690"/>
            <a:chExt cx="6581442" cy="6877860"/>
          </a:xfrm>
        </p:grpSpPr>
        <p:grpSp>
          <p:nvGrpSpPr>
            <p:cNvPr id="87" name="组合 86"/>
            <p:cNvGrpSpPr/>
            <p:nvPr userDrawn="1"/>
          </p:nvGrpSpPr>
          <p:grpSpPr>
            <a:xfrm>
              <a:off x="-3110446" y="-3449690"/>
              <a:ext cx="6581442" cy="6877860"/>
              <a:chOff x="2768207" y="281354"/>
              <a:chExt cx="6008790" cy="6279416"/>
            </a:xfrm>
          </p:grpSpPr>
          <p:sp>
            <p:nvSpPr>
              <p:cNvPr id="88" name="Freeform 6"/>
              <p:cNvSpPr/>
              <p:nvPr/>
            </p:nvSpPr>
            <p:spPr bwMode="auto">
              <a:xfrm rot="7105263">
                <a:off x="3140319" y="1104772"/>
                <a:ext cx="5264566" cy="463258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6"/>
              <p:cNvSpPr/>
              <p:nvPr/>
            </p:nvSpPr>
            <p:spPr bwMode="auto">
              <a:xfrm rot="7673685">
                <a:off x="3106492" y="1075004"/>
                <a:ext cx="5332222" cy="469211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 rot="8242105">
                <a:off x="3072663" y="1045237"/>
                <a:ext cx="5399879" cy="475165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6"/>
              <p:cNvSpPr/>
              <p:nvPr/>
            </p:nvSpPr>
            <p:spPr bwMode="auto">
              <a:xfrm rot="8810526">
                <a:off x="3038834" y="1015469"/>
                <a:ext cx="5467536" cy="481118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2869692" y="822608"/>
                <a:ext cx="5805820" cy="5196909"/>
                <a:chOff x="2869692" y="822608"/>
                <a:chExt cx="5805820" cy="5196909"/>
              </a:xfrm>
            </p:grpSpPr>
            <p:sp>
              <p:nvSpPr>
                <p:cNvPr id="100" name="Freeform 6"/>
                <p:cNvSpPr/>
                <p:nvPr/>
              </p:nvSpPr>
              <p:spPr bwMode="auto">
                <a:xfrm rot="16200000">
                  <a:off x="3884544" y="1759656"/>
                  <a:ext cx="3776117" cy="3322814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6"/>
                <p:cNvSpPr/>
                <p:nvPr/>
              </p:nvSpPr>
              <p:spPr bwMode="auto">
                <a:xfrm rot="16768421">
                  <a:off x="3850716" y="1729888"/>
                  <a:ext cx="3843773" cy="3382349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" name="Freeform 6"/>
                <p:cNvSpPr/>
                <p:nvPr/>
              </p:nvSpPr>
              <p:spPr bwMode="auto">
                <a:xfrm rot="17336842">
                  <a:off x="3816888" y="1700120"/>
                  <a:ext cx="3911430" cy="3441883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6"/>
                <p:cNvSpPr/>
                <p:nvPr/>
              </p:nvSpPr>
              <p:spPr bwMode="auto">
                <a:xfrm rot="17905263">
                  <a:off x="3783059" y="1670353"/>
                  <a:ext cx="3979088" cy="3501418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" name="Freeform 6"/>
                <p:cNvSpPr/>
                <p:nvPr/>
              </p:nvSpPr>
              <p:spPr bwMode="auto">
                <a:xfrm rot="18473684">
                  <a:off x="3749230" y="1640585"/>
                  <a:ext cx="4046744" cy="3560953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6"/>
                <p:cNvSpPr/>
                <p:nvPr/>
              </p:nvSpPr>
              <p:spPr bwMode="auto">
                <a:xfrm rot="19042105">
                  <a:off x="3715401" y="1610819"/>
                  <a:ext cx="4114402" cy="362048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6"/>
                <p:cNvSpPr/>
                <p:nvPr/>
              </p:nvSpPr>
              <p:spPr bwMode="auto">
                <a:xfrm rot="19610526">
                  <a:off x="3681574" y="1581051"/>
                  <a:ext cx="4182058" cy="368002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6"/>
                <p:cNvSpPr/>
                <p:nvPr/>
              </p:nvSpPr>
              <p:spPr bwMode="auto">
                <a:xfrm rot="20178947">
                  <a:off x="3647745" y="1551284"/>
                  <a:ext cx="4249715" cy="373955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 rot="20747368">
                  <a:off x="3613916" y="1521516"/>
                  <a:ext cx="4317371" cy="379909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6"/>
                <p:cNvSpPr/>
                <p:nvPr/>
              </p:nvSpPr>
              <p:spPr bwMode="auto">
                <a:xfrm rot="21315790">
                  <a:off x="3580088" y="1491749"/>
                  <a:ext cx="4385029" cy="385862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6"/>
                <p:cNvSpPr/>
                <p:nvPr/>
              </p:nvSpPr>
              <p:spPr bwMode="auto">
                <a:xfrm rot="284211">
                  <a:off x="3546260" y="1461981"/>
                  <a:ext cx="4452685" cy="391816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6"/>
                <p:cNvSpPr/>
                <p:nvPr/>
              </p:nvSpPr>
              <p:spPr bwMode="auto">
                <a:xfrm rot="852632">
                  <a:off x="3512432" y="1432214"/>
                  <a:ext cx="4520342" cy="397769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6"/>
                <p:cNvSpPr/>
                <p:nvPr/>
              </p:nvSpPr>
              <p:spPr bwMode="auto">
                <a:xfrm rot="1421053">
                  <a:off x="3478603" y="1402446"/>
                  <a:ext cx="4587998" cy="403723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/>
                <p:cNvSpPr/>
                <p:nvPr/>
              </p:nvSpPr>
              <p:spPr bwMode="auto">
                <a:xfrm rot="1989474">
                  <a:off x="3444774" y="1372680"/>
                  <a:ext cx="4655655" cy="409676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6"/>
                <p:cNvSpPr/>
                <p:nvPr/>
              </p:nvSpPr>
              <p:spPr bwMode="auto">
                <a:xfrm rot="2557895">
                  <a:off x="3410947" y="1342912"/>
                  <a:ext cx="4723312" cy="415630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6"/>
                <p:cNvSpPr/>
                <p:nvPr/>
              </p:nvSpPr>
              <p:spPr bwMode="auto">
                <a:xfrm rot="3126316">
                  <a:off x="3377119" y="1313144"/>
                  <a:ext cx="4790968" cy="421583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6"/>
                <p:cNvSpPr/>
                <p:nvPr/>
              </p:nvSpPr>
              <p:spPr bwMode="auto">
                <a:xfrm rot="3694737">
                  <a:off x="3343290" y="1283376"/>
                  <a:ext cx="4858624" cy="427537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6"/>
                <p:cNvSpPr/>
                <p:nvPr/>
              </p:nvSpPr>
              <p:spPr bwMode="auto">
                <a:xfrm rot="4263158">
                  <a:off x="3309461" y="1253610"/>
                  <a:ext cx="4926282" cy="433490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6"/>
                <p:cNvSpPr/>
                <p:nvPr/>
              </p:nvSpPr>
              <p:spPr bwMode="auto">
                <a:xfrm rot="4831579">
                  <a:off x="3275634" y="1223842"/>
                  <a:ext cx="4993938" cy="439444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6"/>
                <p:cNvSpPr/>
                <p:nvPr/>
              </p:nvSpPr>
              <p:spPr bwMode="auto">
                <a:xfrm rot="5400000">
                  <a:off x="3241805" y="1194075"/>
                  <a:ext cx="5061595" cy="445397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6"/>
                <p:cNvSpPr/>
                <p:nvPr/>
              </p:nvSpPr>
              <p:spPr bwMode="auto">
                <a:xfrm rot="5968422">
                  <a:off x="3207976" y="1164307"/>
                  <a:ext cx="5129251" cy="451351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6"/>
                <p:cNvSpPr/>
                <p:nvPr/>
              </p:nvSpPr>
              <p:spPr bwMode="auto">
                <a:xfrm rot="6536842">
                  <a:off x="3174148" y="1134539"/>
                  <a:ext cx="5196909" cy="457304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3" name="Freeform 6"/>
                <p:cNvSpPr/>
                <p:nvPr/>
              </p:nvSpPr>
              <p:spPr bwMode="auto">
                <a:xfrm rot="9378948">
                  <a:off x="3005005" y="985703"/>
                  <a:ext cx="5535194" cy="487072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Freeform 6"/>
                <p:cNvSpPr/>
                <p:nvPr/>
              </p:nvSpPr>
              <p:spPr bwMode="auto">
                <a:xfrm rot="9947368">
                  <a:off x="2971178" y="955934"/>
                  <a:ext cx="5602850" cy="4930255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5" name="Freeform 6"/>
                <p:cNvSpPr/>
                <p:nvPr/>
              </p:nvSpPr>
              <p:spPr bwMode="auto">
                <a:xfrm rot="10515789">
                  <a:off x="2937349" y="926168"/>
                  <a:ext cx="5670506" cy="498979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6" name="Freeform 6"/>
                <p:cNvSpPr/>
                <p:nvPr/>
              </p:nvSpPr>
              <p:spPr bwMode="auto">
                <a:xfrm rot="11084211">
                  <a:off x="2903520" y="896400"/>
                  <a:ext cx="5738163" cy="5049325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7" name="Freeform 6"/>
                <p:cNvSpPr/>
                <p:nvPr/>
              </p:nvSpPr>
              <p:spPr bwMode="auto">
                <a:xfrm rot="11652632">
                  <a:off x="2869692" y="866633"/>
                  <a:ext cx="5805820" cy="510886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3" name="Freeform 6"/>
              <p:cNvSpPr/>
              <p:nvPr/>
            </p:nvSpPr>
            <p:spPr bwMode="auto">
              <a:xfrm rot="12221052">
                <a:off x="2835864" y="836865"/>
                <a:ext cx="5873477" cy="516839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6"/>
              <p:cNvSpPr/>
              <p:nvPr/>
            </p:nvSpPr>
            <p:spPr bwMode="auto">
              <a:xfrm rot="12789474">
                <a:off x="2802036" y="807098"/>
                <a:ext cx="5941133" cy="522792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6"/>
              <p:cNvSpPr/>
              <p:nvPr/>
            </p:nvSpPr>
            <p:spPr bwMode="auto">
              <a:xfrm rot="13357896">
                <a:off x="2768207" y="777330"/>
                <a:ext cx="6008790" cy="528746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6"/>
              <p:cNvSpPr/>
              <p:nvPr/>
            </p:nvSpPr>
            <p:spPr bwMode="auto">
              <a:xfrm rot="13926315">
                <a:off x="2734379" y="747563"/>
                <a:ext cx="6076446" cy="534700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6"/>
              <p:cNvSpPr/>
              <p:nvPr/>
            </p:nvSpPr>
            <p:spPr bwMode="auto">
              <a:xfrm rot="14494737">
                <a:off x="2700551" y="717795"/>
                <a:ext cx="6144103" cy="540653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6"/>
              <p:cNvSpPr/>
              <p:nvPr/>
            </p:nvSpPr>
            <p:spPr bwMode="auto">
              <a:xfrm rot="15063159">
                <a:off x="2666723" y="688028"/>
                <a:ext cx="6211759" cy="546606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 rot="15631578">
                <a:off x="2632894" y="658260"/>
                <a:ext cx="6279416" cy="552560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8" name="椭圆 167"/>
            <p:cNvSpPr/>
            <p:nvPr userDrawn="1"/>
          </p:nvSpPr>
          <p:spPr>
            <a:xfrm rot="5400000" flipV="1">
              <a:off x="-1149845" y="-1111170"/>
              <a:ext cx="2222340" cy="222234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  <p:bldP spid="45" grpId="0" bldLvl="0" animBg="1"/>
      <p:bldP spid="46" grpId="0" bldLvl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" name="组合 2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" name="椭圆 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" name="椭圆 5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" name="椭圆 6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7" name="椭圆 7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88" name="椭圆 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99" name="椭圆 9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10" name="椭圆 1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21" name="椭圆 12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73" name="椭圆 172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84" name="椭圆 1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95" name="椭圆 19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06" name="椭圆 20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17" name="椭圆 21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28" name="椭圆 2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8" name="组合 23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39" name="椭圆 23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50" name="椭圆 24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组合 25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61" name="椭圆 26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72" name="椭圆 2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4000">
              <a:srgbClr val="4A113C"/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 userDrawn="1"/>
        </p:nvGrpSpPr>
        <p:grpSpPr>
          <a:xfrm>
            <a:off x="320041" y="-2036337"/>
            <a:ext cx="11551920" cy="10930674"/>
            <a:chOff x="748091" y="-2524465"/>
            <a:chExt cx="20264284" cy="16144683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387" name="直接连接符 38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连接符 39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 rot="5400000">
              <a:off x="3118510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" name="组合 404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06" name="组合 405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7" name="组合 406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8" name="组合 407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9" name="组合 408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0" name="组合 409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1" name="组合 410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3" name="组合 412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4" name="组合 413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5" name="组合 414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6" name="组合 415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7" name="组合 416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8" name="组合 417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4" name="椭圆 4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椭圆 4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椭圆 4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椭圆 4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9" name="组合 418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64" name="椭圆 4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椭圆 4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椭圆 4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椭圆 4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椭圆 4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椭圆 4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椭圆 4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椭圆 4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椭圆 4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椭圆 4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0" name="组合 419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54" name="椭圆 4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椭圆 4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椭圆 4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椭圆 4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1" name="组合 420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44" name="椭圆 4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2" name="组合 421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34" name="椭圆 4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3" name="组合 422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24" name="椭圆 4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椭圆 72"/>
          <p:cNvSpPr/>
          <p:nvPr userDrawn="1"/>
        </p:nvSpPr>
        <p:spPr>
          <a:xfrm rot="176448">
            <a:off x="9025509" y="138002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 userDrawn="1"/>
        </p:nvSpPr>
        <p:spPr>
          <a:xfrm rot="176448">
            <a:off x="9406009" y="1504973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 userDrawn="1"/>
        </p:nvSpPr>
        <p:spPr>
          <a:xfrm rot="21361236">
            <a:off x="9340025" y="1593391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 userDrawn="1"/>
        </p:nvSpPr>
        <p:spPr>
          <a:xfrm rot="19976448">
            <a:off x="8887479" y="182014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 userDrawn="1"/>
        </p:nvSpPr>
        <p:spPr>
          <a:xfrm rot="19976448">
            <a:off x="9248949" y="178117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 userDrawn="1"/>
        </p:nvSpPr>
        <p:spPr>
          <a:xfrm rot="19561236">
            <a:off x="9217772" y="1910078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 userDrawn="1"/>
        </p:nvSpPr>
        <p:spPr>
          <a:xfrm rot="2291856" flipH="1">
            <a:off x="9261908" y="166175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 userDrawn="1"/>
        </p:nvSpPr>
        <p:spPr>
          <a:xfrm rot="2291856" flipH="1">
            <a:off x="9035625" y="1635072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 userDrawn="1"/>
        </p:nvSpPr>
        <p:spPr>
          <a:xfrm rot="2707068" flipH="1">
            <a:off x="9141833" y="174373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椭圆 81"/>
          <p:cNvSpPr/>
          <p:nvPr userDrawn="1"/>
        </p:nvSpPr>
        <p:spPr>
          <a:xfrm rot="1234152">
            <a:off x="8820131" y="211883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 userDrawn="1"/>
        </p:nvSpPr>
        <p:spPr>
          <a:xfrm rot="1234152">
            <a:off x="9074502" y="2530125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 userDrawn="1"/>
        </p:nvSpPr>
        <p:spPr>
          <a:xfrm rot="1234152">
            <a:off x="9147742" y="2241771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18334152">
            <a:off x="9079704" y="2357197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1234152">
            <a:off x="9084625" y="238933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 userDrawn="1"/>
        </p:nvSpPr>
        <p:spPr>
          <a:xfrm rot="502701">
            <a:off x="8987468" y="219635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 userDrawn="1"/>
        </p:nvSpPr>
        <p:spPr>
          <a:xfrm rot="1234152">
            <a:off x="9008508" y="2290276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 userDrawn="1"/>
        </p:nvSpPr>
        <p:spPr>
          <a:xfrm rot="21261684">
            <a:off x="9143607" y="212092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 userDrawn="1"/>
        </p:nvSpPr>
        <p:spPr>
          <a:xfrm rot="1839080">
            <a:off x="9214472" y="2432854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 userDrawn="1"/>
        </p:nvSpPr>
        <p:spPr>
          <a:xfrm rot="18334152">
            <a:off x="9296488" y="209277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8334152">
            <a:off x="9240120" y="221809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6550902">
            <a:off x="8934339" y="236270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 userDrawn="1"/>
        </p:nvSpPr>
        <p:spPr>
          <a:xfrm rot="6550902">
            <a:off x="8866648" y="2731011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 userDrawn="1"/>
        </p:nvSpPr>
        <p:spPr>
          <a:xfrm rot="6135690">
            <a:off x="8876677" y="2672982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 userDrawn="1"/>
        </p:nvSpPr>
        <p:spPr>
          <a:xfrm rot="10466310" flipH="1">
            <a:off x="9233907" y="2749741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 userDrawn="1"/>
        </p:nvSpPr>
        <p:spPr>
          <a:xfrm rot="10881522" flipH="1">
            <a:off x="9083941" y="275667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椭圆 97"/>
          <p:cNvSpPr/>
          <p:nvPr userDrawn="1"/>
        </p:nvSpPr>
        <p:spPr>
          <a:xfrm rot="9408606">
            <a:off x="8874405" y="2185681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9408606">
            <a:off x="8453612" y="208478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 rot="9408606">
            <a:off x="8552758" y="2323473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 rot="4908606">
            <a:off x="8731328" y="2273369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 userDrawn="1"/>
        </p:nvSpPr>
        <p:spPr>
          <a:xfrm rot="9408606">
            <a:off x="8548073" y="2195351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/>
        </p:nvSpPr>
        <p:spPr>
          <a:xfrm rot="8677155">
            <a:off x="8699929" y="2245426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9408606">
            <a:off x="8499061" y="2140602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/>
        </p:nvSpPr>
        <p:spPr>
          <a:xfrm rot="7836138">
            <a:off x="8827019" y="247627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 userDrawn="1"/>
        </p:nvSpPr>
        <p:spPr>
          <a:xfrm rot="10013534">
            <a:off x="8527938" y="2267913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 userDrawn="1"/>
        </p:nvSpPr>
        <p:spPr>
          <a:xfrm rot="4908606">
            <a:off x="8773895" y="2623283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 userDrawn="1"/>
        </p:nvSpPr>
        <p:spPr>
          <a:xfrm rot="4908606">
            <a:off x="8727938" y="249378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 userDrawn="1"/>
        </p:nvSpPr>
        <p:spPr>
          <a:xfrm rot="17775658">
            <a:off x="8408241" y="2677274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7360446">
            <a:off x="8447089" y="2859874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76448">
            <a:off x="9428625" y="200844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 userDrawn="1"/>
        </p:nvSpPr>
        <p:spPr>
          <a:xfrm rot="176448">
            <a:off x="9809124" y="2133394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 userDrawn="1"/>
        </p:nvSpPr>
        <p:spPr>
          <a:xfrm rot="21361236">
            <a:off x="9743141" y="2221811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 userDrawn="1"/>
        </p:nvSpPr>
        <p:spPr>
          <a:xfrm rot="19976448">
            <a:off x="9290595" y="244856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 userDrawn="1"/>
        </p:nvSpPr>
        <p:spPr>
          <a:xfrm rot="19976448">
            <a:off x="9652065" y="2409599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 userDrawn="1"/>
        </p:nvSpPr>
        <p:spPr>
          <a:xfrm rot="19561236">
            <a:off x="9620888" y="2538498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 userDrawn="1"/>
        </p:nvSpPr>
        <p:spPr>
          <a:xfrm rot="2291856" flipH="1">
            <a:off x="9438741" y="2263492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 userDrawn="1"/>
        </p:nvSpPr>
        <p:spPr>
          <a:xfrm rot="2707068" flipH="1">
            <a:off x="9544949" y="237215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椭圆 118"/>
          <p:cNvSpPr/>
          <p:nvPr userDrawn="1"/>
        </p:nvSpPr>
        <p:spPr>
          <a:xfrm rot="1234152">
            <a:off x="9223247" y="274725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 userDrawn="1"/>
        </p:nvSpPr>
        <p:spPr>
          <a:xfrm rot="18334152">
            <a:off x="9482820" y="2985617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 userDrawn="1"/>
        </p:nvSpPr>
        <p:spPr>
          <a:xfrm rot="502701">
            <a:off x="9390584" y="282477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 userDrawn="1"/>
        </p:nvSpPr>
        <p:spPr>
          <a:xfrm rot="21261684">
            <a:off x="9546723" y="274934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 userDrawn="1"/>
        </p:nvSpPr>
        <p:spPr>
          <a:xfrm rot="18334152">
            <a:off x="9699604" y="272119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 userDrawn="1"/>
        </p:nvSpPr>
        <p:spPr>
          <a:xfrm rot="18334152">
            <a:off x="9643235" y="284651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 flipH="1">
            <a:off x="611740" y="5074573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 flipH="1">
            <a:off x="2474017" y="43073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 flipH="1">
            <a:off x="2832398" y="4700155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V="1">
            <a:off x="3413620" y="4250209"/>
            <a:ext cx="1581232" cy="421001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V="1">
            <a:off x="445820" y="414024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1915566" y="3613853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-1213460" y="3746082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836994" y="3641153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V="1">
            <a:off x="1104610" y="3613472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36304" y="3451166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-822604" y="4653946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574406" y="4296863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432045" y="1510831"/>
            <a:ext cx="4382255" cy="1218099"/>
          </a:xfrm>
          <a:prstGeom prst="line">
            <a:avLst/>
          </a:prstGeom>
          <a:ln w="381000" cap="flat">
            <a:gradFill flip="none" rotWithShape="1">
              <a:gsLst>
                <a:gs pos="0">
                  <a:srgbClr val="05DAE3">
                    <a:alpha val="0"/>
                  </a:srgbClr>
                </a:gs>
                <a:gs pos="89000">
                  <a:srgbClr val="05DAE3"/>
                </a:gs>
              </a:gsLst>
              <a:lin ang="0" scaled="1"/>
              <a:tileRect/>
            </a:gradFill>
            <a:miter lim="800000"/>
          </a:ln>
          <a:effectLst>
            <a:glow rad="228600">
              <a:srgbClr val="05DAE3">
                <a:alpha val="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椭圆 10"/>
          <p:cNvSpPr/>
          <p:nvPr userDrawn="1"/>
        </p:nvSpPr>
        <p:spPr>
          <a:xfrm rot="20654048">
            <a:off x="3804166" y="2054452"/>
            <a:ext cx="2061663" cy="335780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椭圆 11"/>
          <p:cNvSpPr/>
          <p:nvPr userDrawn="1"/>
        </p:nvSpPr>
        <p:spPr>
          <a:xfrm rot="20654048">
            <a:off x="3935591" y="1861343"/>
            <a:ext cx="2061663" cy="368779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椭圆 12"/>
          <p:cNvSpPr/>
          <p:nvPr userDrawn="1"/>
        </p:nvSpPr>
        <p:spPr>
          <a:xfrm rot="20654048">
            <a:off x="4125308" y="1610614"/>
            <a:ext cx="2061663" cy="4107729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椭圆 13"/>
          <p:cNvSpPr/>
          <p:nvPr userDrawn="1"/>
        </p:nvSpPr>
        <p:spPr>
          <a:xfrm rot="20654048">
            <a:off x="4400549" y="1390850"/>
            <a:ext cx="2061663" cy="442541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椭圆 14"/>
          <p:cNvSpPr/>
          <p:nvPr userDrawn="1"/>
        </p:nvSpPr>
        <p:spPr>
          <a:xfrm rot="20654048">
            <a:off x="4740740" y="1196695"/>
            <a:ext cx="2049316" cy="458982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" name="椭圆 15"/>
          <p:cNvSpPr/>
          <p:nvPr userDrawn="1"/>
        </p:nvSpPr>
        <p:spPr>
          <a:xfrm rot="20654048">
            <a:off x="5201944" y="1022883"/>
            <a:ext cx="1810770" cy="477536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" name="椭圆 16"/>
          <p:cNvSpPr/>
          <p:nvPr userDrawn="1"/>
        </p:nvSpPr>
        <p:spPr>
          <a:xfrm rot="20654048">
            <a:off x="5682551" y="989319"/>
            <a:ext cx="1550815" cy="461647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8" name="椭圆 17"/>
          <p:cNvSpPr/>
          <p:nvPr userDrawn="1"/>
        </p:nvSpPr>
        <p:spPr>
          <a:xfrm rot="20654048">
            <a:off x="6270405" y="1040757"/>
            <a:ext cx="1090142" cy="434575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9" name="椭圆 18"/>
          <p:cNvSpPr/>
          <p:nvPr userDrawn="1"/>
        </p:nvSpPr>
        <p:spPr>
          <a:xfrm rot="20654048">
            <a:off x="6798321" y="1152552"/>
            <a:ext cx="875308" cy="390236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0" name="椭圆 19"/>
          <p:cNvSpPr/>
          <p:nvPr userDrawn="1"/>
        </p:nvSpPr>
        <p:spPr>
          <a:xfrm rot="20654048">
            <a:off x="7386613" y="1380761"/>
            <a:ext cx="501365" cy="3192484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 userDrawn="1"/>
        </p:nvSpPr>
        <p:spPr>
          <a:xfrm rot="20654048">
            <a:off x="7952908" y="1671367"/>
            <a:ext cx="185910" cy="238343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2" name="椭圆 21"/>
          <p:cNvSpPr/>
          <p:nvPr userDrawn="1"/>
        </p:nvSpPr>
        <p:spPr>
          <a:xfrm rot="20690346">
            <a:off x="8379461" y="2049453"/>
            <a:ext cx="89057" cy="13758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 userDrawn="1"/>
        </p:nvCxnSpPr>
        <p:spPr>
          <a:xfrm flipV="1">
            <a:off x="13898089" y="37590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V="1">
            <a:off x="8571794" y="110704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V="1">
            <a:off x="8670863" y="116618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V="1">
            <a:off x="8532630" y="183999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6886232" y="899626"/>
            <a:ext cx="9410473" cy="2569675"/>
          </a:xfrm>
          <a:prstGeom prst="line">
            <a:avLst/>
          </a:prstGeom>
          <a:ln w="47625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8068414" y="655086"/>
            <a:ext cx="6933799" cy="1846118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V="1">
            <a:off x="500839" y="312792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V="1">
            <a:off x="631769" y="3652418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 userDrawn="1"/>
        </p:nvSpPr>
        <p:spPr>
          <a:xfrm rot="21069253">
            <a:off x="4959843" y="250615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00"/>
                            </p:stCondLst>
                            <p:childTnLst>
                              <p:par>
                                <p:cTn id="1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18" grpId="0" bldLvl="0" animBg="1"/>
      <p:bldP spid="119" grpId="0" bldLvl="0" animBg="1"/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126" grpId="0" bldLvl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2000">
              <a:srgbClr val="050537"/>
            </a:gs>
            <a:gs pos="43000">
              <a:srgbClr val="180F3A"/>
            </a:gs>
            <a:gs pos="73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-533772" y="589515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23" name="组合 22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88" name="组合 487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91" name="组合 5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32" name="椭圆 6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椭圆 6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椭圆 6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椭圆 6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椭圆 6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椭圆 6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椭圆 6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椭圆 6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椭圆 6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2" name="组合 5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椭圆 6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椭圆 6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3" name="组合 5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4" name="组合 5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5" name="组合 5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41" name="组合 54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2" name="椭圆 5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椭圆 5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椭圆 5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2" name="组合 54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椭圆 5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椭圆 5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3" name="组合 54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4" name="组合 54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5" name="组合 54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2" name="椭圆 5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椭圆 5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椭圆 5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2" name="组合 4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椭圆 5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椭圆 5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3" name="组合 4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4" name="组合 4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5" name="组合 4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34" name="组合 333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35" name="组合 334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38" name="组合 4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9" name="椭圆 4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0" name="椭圆 4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椭圆 4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椭圆 4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椭圆 4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椭圆 4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9" name="组合 4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椭圆 4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椭圆 4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0" name="组合 4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2" name="组合 4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88" name="组合 38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9" name="椭圆 4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椭圆 4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椭圆 4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9" name="组合 38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椭圆 4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椭圆 4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0" name="组合 38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1" name="组合 39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2" name="组合 39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7" name="组合 336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38" name="组合 3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9" name="椭圆 3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椭圆 3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椭圆 3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9" name="组合 3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椭圆 3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椭圆 3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1" name="组合 3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83" name="组合 2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24" name="椭圆 3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椭圆 3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椭圆 3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椭圆 3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椭圆 3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椭圆 3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椭圆 3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椭圆 3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椭圆 3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椭圆 3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5" name="组合 2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6" name="组合 2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7" name="组合 2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33" name="组合 23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4" name="椭圆 2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5" name="椭圆 2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椭圆 2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4" name="组合 23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椭圆 2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椭圆 2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6" name="组合 23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4" name="椭圆 2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5" name="椭圆 2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2" name="椭圆 2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3" name="椭圆 2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5" name="组合 1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1" name="椭圆 1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椭圆 1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椭圆 1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椭圆 1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椭圆 1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椭圆 1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椭圆 1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椭圆 1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2" name="组合 1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1" name="椭圆 1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椭圆 1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椭圆 1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9" name="椭圆 1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椭圆 1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1" name="椭圆 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椭圆 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椭圆 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 useBgFill="1">
        <p:nvSpPr>
          <p:cNvPr id="12" name="椭圆 11"/>
          <p:cNvSpPr/>
          <p:nvPr/>
        </p:nvSpPr>
        <p:spPr>
          <a:xfrm rot="16154048">
            <a:off x="5004928" y="3325619"/>
            <a:ext cx="2262825" cy="6735984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椭圆 12"/>
          <p:cNvSpPr/>
          <p:nvPr/>
        </p:nvSpPr>
        <p:spPr>
          <a:xfrm rot="16154048">
            <a:off x="5341015" y="2987542"/>
            <a:ext cx="1590648" cy="634098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椭圆 13"/>
          <p:cNvSpPr/>
          <p:nvPr/>
        </p:nvSpPr>
        <p:spPr>
          <a:xfrm rot="16154048">
            <a:off x="5497750" y="2676869"/>
            <a:ext cx="1277179" cy="569401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椭圆 14"/>
          <p:cNvSpPr/>
          <p:nvPr/>
        </p:nvSpPr>
        <p:spPr>
          <a:xfrm rot="16154048">
            <a:off x="5770564" y="2581288"/>
            <a:ext cx="731552" cy="465821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" name="椭圆 15"/>
          <p:cNvSpPr/>
          <p:nvPr/>
        </p:nvSpPr>
        <p:spPr>
          <a:xfrm rot="16154048">
            <a:off x="6000707" y="2552684"/>
            <a:ext cx="271265" cy="347771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" name="椭圆 16"/>
          <p:cNvSpPr/>
          <p:nvPr/>
        </p:nvSpPr>
        <p:spPr>
          <a:xfrm rot="16190346">
            <a:off x="6071368" y="2707345"/>
            <a:ext cx="129945" cy="200759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2000">
                <a:srgbClr val="050537">
                  <a:alpha val="0"/>
                </a:srgbClr>
              </a:gs>
              <a:gs pos="54000">
                <a:srgbClr val="180F3A">
                  <a:alpha val="0"/>
                </a:srgbClr>
              </a:gs>
              <a:gs pos="100000">
                <a:srgbClr val="4A113C"/>
              </a:gs>
              <a:gs pos="84000">
                <a:srgbClr val="4A113C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71998" y="647042"/>
            <a:ext cx="3048002" cy="3047486"/>
            <a:chOff x="4571998" y="647042"/>
            <a:chExt cx="3048002" cy="3047486"/>
          </a:xfrm>
        </p:grpSpPr>
        <p:sp>
          <p:nvSpPr>
            <p:cNvPr id="641" name="椭圆 640"/>
            <p:cNvSpPr/>
            <p:nvPr userDrawn="1"/>
          </p:nvSpPr>
          <p:spPr>
            <a:xfrm>
              <a:off x="4571998" y="647042"/>
              <a:ext cx="3048002" cy="3047486"/>
            </a:xfrm>
            <a:prstGeom prst="ellipse">
              <a:avLst/>
            </a:prstGeom>
            <a:gradFill flip="none" rotWithShape="1">
              <a:gsLst>
                <a:gs pos="56000">
                  <a:srgbClr val="05DAE3">
                    <a:alpha val="12000"/>
                  </a:srgbClr>
                </a:gs>
                <a:gs pos="24000">
                  <a:srgbClr val="05DAE3">
                    <a:alpha val="32000"/>
                  </a:srgbClr>
                </a:gs>
                <a:gs pos="82000">
                  <a:srgbClr val="05DAE3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431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5120600" y="1165004"/>
              <a:ext cx="1950798" cy="1950468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633" name="椭圆 632"/>
          <p:cNvSpPr/>
          <p:nvPr userDrawn="1"/>
        </p:nvSpPr>
        <p:spPr>
          <a:xfrm rot="21423552" flipH="1">
            <a:off x="5610049" y="2917731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" name="椭圆 633"/>
          <p:cNvSpPr/>
          <p:nvPr userDrawn="1"/>
        </p:nvSpPr>
        <p:spPr>
          <a:xfrm rot="21423552" flipH="1">
            <a:off x="5468742" y="301810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5" name="椭圆 634"/>
          <p:cNvSpPr/>
          <p:nvPr userDrawn="1"/>
        </p:nvSpPr>
        <p:spPr>
          <a:xfrm rot="238764" flipH="1">
            <a:off x="5536441" y="308913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6" name="椭圆 635"/>
          <p:cNvSpPr/>
          <p:nvPr userDrawn="1"/>
        </p:nvSpPr>
        <p:spPr>
          <a:xfrm rot="1623552" flipH="1">
            <a:off x="5687983" y="327130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椭圆 636"/>
          <p:cNvSpPr/>
          <p:nvPr userDrawn="1"/>
        </p:nvSpPr>
        <p:spPr>
          <a:xfrm rot="1623552" flipH="1">
            <a:off x="5557419" y="3239996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椭圆 637"/>
          <p:cNvSpPr/>
          <p:nvPr userDrawn="1"/>
        </p:nvSpPr>
        <p:spPr>
          <a:xfrm rot="2038764" flipH="1">
            <a:off x="5605466" y="334354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9" name="椭圆 638"/>
          <p:cNvSpPr/>
          <p:nvPr userDrawn="1"/>
        </p:nvSpPr>
        <p:spPr>
          <a:xfrm rot="19308144">
            <a:off x="5476577" y="3144059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0" name="椭圆 639"/>
          <p:cNvSpPr/>
          <p:nvPr userDrawn="1"/>
        </p:nvSpPr>
        <p:spPr>
          <a:xfrm rot="19308144">
            <a:off x="5727403" y="3122622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1" name="椭圆 640"/>
          <p:cNvSpPr/>
          <p:nvPr userDrawn="1"/>
        </p:nvSpPr>
        <p:spPr>
          <a:xfrm rot="18892932">
            <a:off x="5656112" y="3219656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2" name="椭圆 641"/>
          <p:cNvSpPr/>
          <p:nvPr userDrawn="1"/>
        </p:nvSpPr>
        <p:spPr>
          <a:xfrm rot="20365848" flipH="1">
            <a:off x="5762004" y="3511250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3" name="椭圆 642"/>
          <p:cNvSpPr/>
          <p:nvPr userDrawn="1"/>
        </p:nvSpPr>
        <p:spPr>
          <a:xfrm rot="20365848" flipH="1">
            <a:off x="5640553" y="3841662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4" name="椭圆 643"/>
          <p:cNvSpPr/>
          <p:nvPr userDrawn="1"/>
        </p:nvSpPr>
        <p:spPr>
          <a:xfrm rot="20365848" flipH="1">
            <a:off x="5577032" y="361001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" name="椭圆 644"/>
          <p:cNvSpPr/>
          <p:nvPr userDrawn="1"/>
        </p:nvSpPr>
        <p:spPr>
          <a:xfrm rot="3265848" flipH="1">
            <a:off x="5708770" y="3710867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6" name="椭圆 645"/>
          <p:cNvSpPr/>
          <p:nvPr userDrawn="1"/>
        </p:nvSpPr>
        <p:spPr>
          <a:xfrm rot="20365848" flipH="1">
            <a:off x="5636896" y="3728559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椭圆 646"/>
          <p:cNvSpPr/>
          <p:nvPr userDrawn="1"/>
        </p:nvSpPr>
        <p:spPr>
          <a:xfrm rot="21097299" flipH="1">
            <a:off x="5667524" y="3573527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椭圆 647"/>
          <p:cNvSpPr/>
          <p:nvPr userDrawn="1"/>
        </p:nvSpPr>
        <p:spPr>
          <a:xfrm rot="20365848" flipH="1">
            <a:off x="5599175" y="364897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椭圆 648"/>
          <p:cNvSpPr/>
          <p:nvPr userDrawn="1"/>
        </p:nvSpPr>
        <p:spPr>
          <a:xfrm rot="338316" flipH="1">
            <a:off x="5669836" y="3512931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0" name="椭圆 649"/>
          <p:cNvSpPr/>
          <p:nvPr userDrawn="1"/>
        </p:nvSpPr>
        <p:spPr>
          <a:xfrm rot="19760920" flipH="1">
            <a:off x="5618942" y="3763520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1" name="椭圆 650"/>
          <p:cNvSpPr/>
          <p:nvPr userDrawn="1"/>
        </p:nvSpPr>
        <p:spPr>
          <a:xfrm rot="3265848" flipH="1">
            <a:off x="5595021" y="349659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2" name="椭圆 651"/>
          <p:cNvSpPr/>
          <p:nvPr userDrawn="1"/>
        </p:nvSpPr>
        <p:spPr>
          <a:xfrm rot="3265848" flipH="1">
            <a:off x="5626847" y="359726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3" name="椭圆 652"/>
          <p:cNvSpPr/>
          <p:nvPr userDrawn="1"/>
        </p:nvSpPr>
        <p:spPr>
          <a:xfrm rot="15049098" flipH="1">
            <a:off x="5626169" y="3749788"/>
            <a:ext cx="237942" cy="2016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4" name="椭圆 653"/>
          <p:cNvSpPr/>
          <p:nvPr userDrawn="1"/>
        </p:nvSpPr>
        <p:spPr>
          <a:xfrm rot="15049098" flipH="1">
            <a:off x="5753459" y="4026927"/>
            <a:ext cx="133327" cy="11296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" name="椭圆 654"/>
          <p:cNvSpPr/>
          <p:nvPr userDrawn="1"/>
        </p:nvSpPr>
        <p:spPr>
          <a:xfrm rot="15464310" flipH="1">
            <a:off x="5784677" y="3969874"/>
            <a:ext cx="90010" cy="6360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6" name="椭圆 655"/>
          <p:cNvSpPr/>
          <p:nvPr userDrawn="1"/>
        </p:nvSpPr>
        <p:spPr>
          <a:xfrm rot="11133690">
            <a:off x="5615451" y="4018090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7" name="椭圆 656"/>
          <p:cNvSpPr/>
          <p:nvPr userDrawn="1"/>
        </p:nvSpPr>
        <p:spPr>
          <a:xfrm rot="10718478">
            <a:off x="5698483" y="4023663"/>
            <a:ext cx="45806" cy="655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8" name="椭圆 657"/>
          <p:cNvSpPr/>
          <p:nvPr userDrawn="1"/>
        </p:nvSpPr>
        <p:spPr>
          <a:xfrm rot="12191394" flipH="1">
            <a:off x="5731361" y="356495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9" name="椭圆 658"/>
          <p:cNvSpPr/>
          <p:nvPr userDrawn="1"/>
        </p:nvSpPr>
        <p:spPr>
          <a:xfrm rot="12191394" flipH="1">
            <a:off x="5991113" y="3483900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0" name="椭圆 659"/>
          <p:cNvSpPr/>
          <p:nvPr userDrawn="1"/>
        </p:nvSpPr>
        <p:spPr>
          <a:xfrm rot="12191394" flipH="1">
            <a:off x="5912966" y="367564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椭圆 660"/>
          <p:cNvSpPr/>
          <p:nvPr userDrawn="1"/>
        </p:nvSpPr>
        <p:spPr>
          <a:xfrm rot="16691394" flipH="1">
            <a:off x="5905466" y="3643524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2" name="椭圆 661"/>
          <p:cNvSpPr/>
          <p:nvPr userDrawn="1"/>
        </p:nvSpPr>
        <p:spPr>
          <a:xfrm rot="12191394" flipH="1">
            <a:off x="5939838" y="3572722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3" name="椭圆 662"/>
          <p:cNvSpPr/>
          <p:nvPr userDrawn="1"/>
        </p:nvSpPr>
        <p:spPr>
          <a:xfrm rot="12922845" flipH="1">
            <a:off x="5845872" y="326249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4" name="椭圆 663"/>
          <p:cNvSpPr/>
          <p:nvPr userDrawn="1"/>
        </p:nvSpPr>
        <p:spPr>
          <a:xfrm rot="12191394" flipH="1">
            <a:off x="5886814" y="352873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" name="椭圆 664"/>
          <p:cNvSpPr/>
          <p:nvPr userDrawn="1"/>
        </p:nvSpPr>
        <p:spPr>
          <a:xfrm rot="13763862" flipH="1">
            <a:off x="5839966" y="3808987"/>
            <a:ext cx="58002" cy="500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椭圆 665"/>
          <p:cNvSpPr/>
          <p:nvPr userDrawn="1"/>
        </p:nvSpPr>
        <p:spPr>
          <a:xfrm rot="11586466" flipH="1">
            <a:off x="6006566" y="3631014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7" name="椭圆 666"/>
          <p:cNvSpPr/>
          <p:nvPr userDrawn="1"/>
        </p:nvSpPr>
        <p:spPr>
          <a:xfrm rot="16691394" flipH="1">
            <a:off x="5890082" y="392277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8" name="椭圆 667"/>
          <p:cNvSpPr/>
          <p:nvPr userDrawn="1"/>
        </p:nvSpPr>
        <p:spPr>
          <a:xfrm rot="16691394" flipH="1">
            <a:off x="5916029" y="381874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9" name="椭圆 668"/>
          <p:cNvSpPr/>
          <p:nvPr userDrawn="1"/>
        </p:nvSpPr>
        <p:spPr>
          <a:xfrm rot="3824342" flipH="1">
            <a:off x="5799922" y="4065770"/>
            <a:ext cx="165888" cy="1405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0" name="椭圆 669"/>
          <p:cNvSpPr/>
          <p:nvPr userDrawn="1"/>
        </p:nvSpPr>
        <p:spPr>
          <a:xfrm rot="4239554" flipH="1">
            <a:off x="6008510" y="4123298"/>
            <a:ext cx="111993" cy="7914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椭圆 670"/>
          <p:cNvSpPr/>
          <p:nvPr userDrawn="1"/>
        </p:nvSpPr>
        <p:spPr>
          <a:xfrm rot="21423552" flipH="1">
            <a:off x="5382446" y="342257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2" name="椭圆 671"/>
          <p:cNvSpPr/>
          <p:nvPr userDrawn="1"/>
        </p:nvSpPr>
        <p:spPr>
          <a:xfrm rot="21423552" flipH="1">
            <a:off x="5241139" y="3522948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3" name="椭圆 672"/>
          <p:cNvSpPr/>
          <p:nvPr userDrawn="1"/>
        </p:nvSpPr>
        <p:spPr>
          <a:xfrm rot="238764" flipH="1">
            <a:off x="5308838" y="3593979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4" name="椭圆 673"/>
          <p:cNvSpPr/>
          <p:nvPr userDrawn="1"/>
        </p:nvSpPr>
        <p:spPr>
          <a:xfrm rot="1623552" flipH="1">
            <a:off x="5460380" y="3776143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5" name="椭圆 674"/>
          <p:cNvSpPr/>
          <p:nvPr userDrawn="1"/>
        </p:nvSpPr>
        <p:spPr>
          <a:xfrm rot="1623552" flipH="1">
            <a:off x="5329816" y="374483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6" name="椭圆 675"/>
          <p:cNvSpPr/>
          <p:nvPr userDrawn="1"/>
        </p:nvSpPr>
        <p:spPr>
          <a:xfrm rot="2038764" flipH="1">
            <a:off x="5377863" y="384838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 userDrawn="1"/>
        </p:nvSpPr>
        <p:spPr>
          <a:xfrm rot="19308144">
            <a:off x="5499800" y="3627463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8" name="椭圆 677"/>
          <p:cNvSpPr/>
          <p:nvPr userDrawn="1"/>
        </p:nvSpPr>
        <p:spPr>
          <a:xfrm rot="18892932">
            <a:off x="5428509" y="3724497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9" name="椭圆 678"/>
          <p:cNvSpPr/>
          <p:nvPr userDrawn="1"/>
        </p:nvSpPr>
        <p:spPr>
          <a:xfrm rot="20365848" flipH="1">
            <a:off x="5534401" y="4016091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0" name="椭圆 679"/>
          <p:cNvSpPr/>
          <p:nvPr userDrawn="1"/>
        </p:nvSpPr>
        <p:spPr>
          <a:xfrm rot="3265848" flipH="1">
            <a:off x="5481167" y="4215708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1" name="椭圆 680"/>
          <p:cNvSpPr/>
          <p:nvPr userDrawn="1"/>
        </p:nvSpPr>
        <p:spPr>
          <a:xfrm rot="21097299" flipH="1">
            <a:off x="5439921" y="407836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2" name="椭圆 681"/>
          <p:cNvSpPr/>
          <p:nvPr userDrawn="1"/>
        </p:nvSpPr>
        <p:spPr>
          <a:xfrm rot="338316" flipH="1">
            <a:off x="5442233" y="4017773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3" name="椭圆 682"/>
          <p:cNvSpPr/>
          <p:nvPr userDrawn="1"/>
        </p:nvSpPr>
        <p:spPr>
          <a:xfrm rot="3265848" flipH="1">
            <a:off x="5367418" y="400143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4" name="椭圆 683"/>
          <p:cNvSpPr/>
          <p:nvPr userDrawn="1"/>
        </p:nvSpPr>
        <p:spPr>
          <a:xfrm rot="3265848" flipH="1">
            <a:off x="5399244" y="410210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椭圆 685"/>
          <p:cNvSpPr/>
          <p:nvPr userDrawn="1"/>
        </p:nvSpPr>
        <p:spPr>
          <a:xfrm rot="176448">
            <a:off x="6596380" y="289596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椭圆 686"/>
          <p:cNvSpPr/>
          <p:nvPr userDrawn="1"/>
        </p:nvSpPr>
        <p:spPr>
          <a:xfrm rot="176448">
            <a:off x="6851672" y="3000869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 userDrawn="1"/>
        </p:nvSpPr>
        <p:spPr>
          <a:xfrm rot="21361236">
            <a:off x="6807401" y="3075104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椭圆 688"/>
          <p:cNvSpPr/>
          <p:nvPr userDrawn="1"/>
        </p:nvSpPr>
        <p:spPr>
          <a:xfrm rot="19976448">
            <a:off x="6503769" y="326548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0" name="椭圆 689"/>
          <p:cNvSpPr/>
          <p:nvPr userDrawn="1"/>
        </p:nvSpPr>
        <p:spPr>
          <a:xfrm rot="19976448">
            <a:off x="6746295" y="3232767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1" name="椭圆 690"/>
          <p:cNvSpPr/>
          <p:nvPr userDrawn="1"/>
        </p:nvSpPr>
        <p:spPr>
          <a:xfrm rot="19561236">
            <a:off x="6725376" y="3340989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2" name="椭圆 691"/>
          <p:cNvSpPr/>
          <p:nvPr userDrawn="1"/>
        </p:nvSpPr>
        <p:spPr>
          <a:xfrm rot="2291856" flipH="1">
            <a:off x="6754989" y="3132502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 userDrawn="1"/>
        </p:nvSpPr>
        <p:spPr>
          <a:xfrm rot="2291856" flipH="1">
            <a:off x="6603167" y="3110098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椭圆 693"/>
          <p:cNvSpPr/>
          <p:nvPr userDrawn="1"/>
        </p:nvSpPr>
        <p:spPr>
          <a:xfrm rot="2707068" flipH="1">
            <a:off x="6667585" y="3208211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5" name="椭圆 694"/>
          <p:cNvSpPr/>
          <p:nvPr userDrawn="1"/>
        </p:nvSpPr>
        <p:spPr>
          <a:xfrm rot="1234152">
            <a:off x="6458583" y="3516256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" name="椭圆 695"/>
          <p:cNvSpPr/>
          <p:nvPr userDrawn="1"/>
        </p:nvSpPr>
        <p:spPr>
          <a:xfrm rot="1234152">
            <a:off x="6629251" y="38615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7" name="椭圆 696"/>
          <p:cNvSpPr/>
          <p:nvPr userDrawn="1"/>
        </p:nvSpPr>
        <p:spPr>
          <a:xfrm rot="1234152">
            <a:off x="6678391" y="361947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8" name="椭圆 697"/>
          <p:cNvSpPr/>
          <p:nvPr userDrawn="1"/>
        </p:nvSpPr>
        <p:spPr>
          <a:xfrm rot="18334152">
            <a:off x="6628067" y="3722125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椭圆 698"/>
          <p:cNvSpPr/>
          <p:nvPr userDrawn="1"/>
        </p:nvSpPr>
        <p:spPr>
          <a:xfrm rot="1234152">
            <a:off x="6636043" y="3743368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0" name="椭圆 699"/>
          <p:cNvSpPr/>
          <p:nvPr userDrawn="1"/>
        </p:nvSpPr>
        <p:spPr>
          <a:xfrm rot="502701">
            <a:off x="6570856" y="358134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1" name="椭圆 700"/>
          <p:cNvSpPr/>
          <p:nvPr userDrawn="1"/>
        </p:nvSpPr>
        <p:spPr>
          <a:xfrm rot="1234152">
            <a:off x="6584973" y="3660198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/>
          <p:cNvSpPr/>
          <p:nvPr userDrawn="1"/>
        </p:nvSpPr>
        <p:spPr>
          <a:xfrm rot="21261684">
            <a:off x="6675616" y="3518013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/>
          <p:cNvSpPr/>
          <p:nvPr userDrawn="1"/>
        </p:nvSpPr>
        <p:spPr>
          <a:xfrm rot="1839080">
            <a:off x="6723163" y="3779905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/>
          <p:cNvSpPr/>
          <p:nvPr userDrawn="1"/>
        </p:nvSpPr>
        <p:spPr>
          <a:xfrm rot="18334152">
            <a:off x="6774583" y="3498812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 userDrawn="1"/>
        </p:nvSpPr>
        <p:spPr>
          <a:xfrm rot="18334152">
            <a:off x="6736763" y="3604024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 userDrawn="1"/>
        </p:nvSpPr>
        <p:spPr>
          <a:xfrm rot="6550902">
            <a:off x="6510234" y="3751117"/>
            <a:ext cx="248675" cy="2395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 userDrawn="1"/>
        </p:nvSpPr>
        <p:spPr>
          <a:xfrm rot="6550902">
            <a:off x="6475799" y="4047104"/>
            <a:ext cx="139341" cy="13424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 userDrawn="1"/>
        </p:nvSpPr>
        <p:spPr>
          <a:xfrm rot="6135690">
            <a:off x="6487074" y="3991013"/>
            <a:ext cx="94070" cy="75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 userDrawn="1"/>
        </p:nvSpPr>
        <p:spPr>
          <a:xfrm rot="10466310" flipH="1">
            <a:off x="6736202" y="4045959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 userDrawn="1"/>
        </p:nvSpPr>
        <p:spPr>
          <a:xfrm rot="10881522" flipH="1">
            <a:off x="6635584" y="4051782"/>
            <a:ext cx="54433" cy="684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1" name="椭圆 710"/>
          <p:cNvSpPr/>
          <p:nvPr userDrawn="1"/>
        </p:nvSpPr>
        <p:spPr>
          <a:xfrm rot="9408606">
            <a:off x="6494998" y="357238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 userDrawn="1"/>
        </p:nvSpPr>
        <p:spPr>
          <a:xfrm rot="9408606">
            <a:off x="6212671" y="34876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 userDrawn="1"/>
        </p:nvSpPr>
        <p:spPr>
          <a:xfrm rot="9408606">
            <a:off x="6279192" y="3688070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 userDrawn="1"/>
        </p:nvSpPr>
        <p:spPr>
          <a:xfrm rot="4908606">
            <a:off x="6394328" y="3651744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 userDrawn="1"/>
        </p:nvSpPr>
        <p:spPr>
          <a:xfrm rot="9408606">
            <a:off x="6276049" y="3580501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 userDrawn="1"/>
        </p:nvSpPr>
        <p:spPr>
          <a:xfrm rot="8677155">
            <a:off x="6358921" y="325628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 userDrawn="1"/>
        </p:nvSpPr>
        <p:spPr>
          <a:xfrm rot="9408606">
            <a:off x="6243164" y="3534534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 userDrawn="1"/>
        </p:nvSpPr>
        <p:spPr>
          <a:xfrm rot="7836138">
            <a:off x="6457116" y="3823838"/>
            <a:ext cx="60618" cy="5949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 userDrawn="1"/>
        </p:nvSpPr>
        <p:spPr>
          <a:xfrm rot="10013534">
            <a:off x="6262539" y="3641422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 userDrawn="1"/>
        </p:nvSpPr>
        <p:spPr>
          <a:xfrm rot="4908606">
            <a:off x="6423954" y="394421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 userDrawn="1"/>
        </p:nvSpPr>
        <p:spPr>
          <a:xfrm rot="4908606">
            <a:off x="6393120" y="383549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 userDrawn="1"/>
        </p:nvSpPr>
        <p:spPr>
          <a:xfrm rot="17775658">
            <a:off x="6384224" y="4085724"/>
            <a:ext cx="173371" cy="16702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 userDrawn="1"/>
        </p:nvSpPr>
        <p:spPr>
          <a:xfrm rot="17360446">
            <a:off x="6196539" y="4150245"/>
            <a:ext cx="117044" cy="940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 userDrawn="1"/>
        </p:nvSpPr>
        <p:spPr>
          <a:xfrm rot="176448">
            <a:off x="6866846" y="342357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 userDrawn="1"/>
        </p:nvSpPr>
        <p:spPr>
          <a:xfrm rot="176448">
            <a:off x="7122138" y="3528482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 userDrawn="1"/>
        </p:nvSpPr>
        <p:spPr>
          <a:xfrm rot="21361236">
            <a:off x="7077867" y="3602716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椭圆 726"/>
          <p:cNvSpPr/>
          <p:nvPr userDrawn="1"/>
        </p:nvSpPr>
        <p:spPr>
          <a:xfrm rot="19976448">
            <a:off x="6774236" y="379309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椭圆 727"/>
          <p:cNvSpPr/>
          <p:nvPr userDrawn="1"/>
        </p:nvSpPr>
        <p:spPr>
          <a:xfrm rot="19976448">
            <a:off x="7016761" y="3760380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椭圆 728"/>
          <p:cNvSpPr/>
          <p:nvPr userDrawn="1"/>
        </p:nvSpPr>
        <p:spPr>
          <a:xfrm rot="19561236">
            <a:off x="6995843" y="3868602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0" name="椭圆 729"/>
          <p:cNvSpPr/>
          <p:nvPr userDrawn="1"/>
        </p:nvSpPr>
        <p:spPr>
          <a:xfrm rot="2291856" flipH="1">
            <a:off x="6873633" y="3637711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1" name="椭圆 730"/>
          <p:cNvSpPr/>
          <p:nvPr userDrawn="1"/>
        </p:nvSpPr>
        <p:spPr>
          <a:xfrm rot="2707068" flipH="1">
            <a:off x="6938051" y="3735823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2" name="椭圆 731"/>
          <p:cNvSpPr/>
          <p:nvPr userDrawn="1"/>
        </p:nvSpPr>
        <p:spPr>
          <a:xfrm rot="1234152">
            <a:off x="6729050" y="4043869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3" name="椭圆 732"/>
          <p:cNvSpPr/>
          <p:nvPr userDrawn="1"/>
        </p:nvSpPr>
        <p:spPr>
          <a:xfrm rot="18334152">
            <a:off x="6898534" y="4249738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4" name="椭圆 733"/>
          <p:cNvSpPr/>
          <p:nvPr userDrawn="1"/>
        </p:nvSpPr>
        <p:spPr>
          <a:xfrm rot="502701">
            <a:off x="6841323" y="4108955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5" name="椭圆 734"/>
          <p:cNvSpPr/>
          <p:nvPr userDrawn="1"/>
        </p:nvSpPr>
        <p:spPr>
          <a:xfrm rot="21261684">
            <a:off x="6946083" y="4045627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6" name="椭圆 735"/>
          <p:cNvSpPr/>
          <p:nvPr userDrawn="1"/>
        </p:nvSpPr>
        <p:spPr>
          <a:xfrm rot="18334152">
            <a:off x="7045049" y="402642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7" name="椭圆 736"/>
          <p:cNvSpPr/>
          <p:nvPr userDrawn="1"/>
        </p:nvSpPr>
        <p:spPr>
          <a:xfrm rot="18334152">
            <a:off x="7007229" y="413163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569029 w 2570257"/>
              <a:gd name="connsiteY0-30" fmla="*/ 0 h 2598058"/>
              <a:gd name="connsiteX1-31" fmla="*/ 0 w 2570257"/>
              <a:gd name="connsiteY1-32" fmla="*/ 2598058 h 25980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307772 w 2309218"/>
              <a:gd name="connsiteY0-30" fmla="*/ 0 h 2322286"/>
              <a:gd name="connsiteX1-31" fmla="*/ 0 w 2309218"/>
              <a:gd name="connsiteY1-32" fmla="*/ 2322286 h 2322286"/>
              <a:gd name="connsiteX0-33" fmla="*/ 2307772 w 2307772"/>
              <a:gd name="connsiteY0-34" fmla="*/ 0 h 2322286"/>
              <a:gd name="connsiteX1-35" fmla="*/ 0 w 2307772"/>
              <a:gd name="connsiteY1-36" fmla="*/ 2322286 h 2322286"/>
              <a:gd name="connsiteX0-37" fmla="*/ 2438400 w 2438400"/>
              <a:gd name="connsiteY0-38" fmla="*/ 0 h 2177143"/>
              <a:gd name="connsiteX1-39" fmla="*/ 0 w 2438400"/>
              <a:gd name="connsiteY1-40" fmla="*/ 2177143 h 2177143"/>
              <a:gd name="connsiteX0-41" fmla="*/ 2510972 w 2510972"/>
              <a:gd name="connsiteY0-42" fmla="*/ 0 h 2162628"/>
              <a:gd name="connsiteX1-43" fmla="*/ 0 w 2510972"/>
              <a:gd name="connsiteY1-44" fmla="*/ 2162628 h 2162628"/>
              <a:gd name="connsiteX0-45" fmla="*/ 2510972 w 2510972"/>
              <a:gd name="connsiteY0-46" fmla="*/ 0 h 2162628"/>
              <a:gd name="connsiteX1-47" fmla="*/ 0 w 2510972"/>
              <a:gd name="connsiteY1-48" fmla="*/ 2162628 h 21626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3" name="文本框 742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53000">
                      <a:srgbClr val="0F0B32"/>
                    </a:gs>
                    <a:gs pos="72740">
                      <a:srgbClr val="0F0C33">
                        <a:alpha val="33000"/>
                      </a:srgbClr>
                    </a:gs>
                    <a:gs pos="83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1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53000">
                    <a:srgbClr val="0F0B32"/>
                  </a:gs>
                  <a:gs pos="72740">
                    <a:srgbClr val="0F0C33">
                      <a:alpha val="33000"/>
                    </a:srgbClr>
                  </a:gs>
                  <a:gs pos="83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44" name="任意多边形 743"/>
          <p:cNvSpPr/>
          <p:nvPr userDrawn="1"/>
        </p:nvSpPr>
        <p:spPr>
          <a:xfrm>
            <a:off x="5205972" y="1838276"/>
            <a:ext cx="1540467" cy="2438400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-1" fmla="*/ 525846 w 1535496"/>
              <a:gd name="connsiteY0-2" fmla="*/ 2438400 h 2438400"/>
              <a:gd name="connsiteX1-3" fmla="*/ 1497396 w 1535496"/>
              <a:gd name="connsiteY1-4" fmla="*/ 2047875 h 2438400"/>
              <a:gd name="connsiteX2-5" fmla="*/ 449646 w 1535496"/>
              <a:gd name="connsiteY2-6" fmla="*/ 1533525 h 2438400"/>
              <a:gd name="connsiteX3-7" fmla="*/ 1468821 w 1535496"/>
              <a:gd name="connsiteY3-8" fmla="*/ 923925 h 2438400"/>
              <a:gd name="connsiteX4-9" fmla="*/ 66 w 1535496"/>
              <a:gd name="connsiteY4-10" fmla="*/ 459105 h 2438400"/>
              <a:gd name="connsiteX5-11" fmla="*/ 1535496 w 1535496"/>
              <a:gd name="connsiteY5-12" fmla="*/ 0 h 2438400"/>
              <a:gd name="connsiteX0-13" fmla="*/ 530817 w 1540467"/>
              <a:gd name="connsiteY0-14" fmla="*/ 2438400 h 2438400"/>
              <a:gd name="connsiteX1-15" fmla="*/ 1502367 w 1540467"/>
              <a:gd name="connsiteY1-16" fmla="*/ 2047875 h 2438400"/>
              <a:gd name="connsiteX2-17" fmla="*/ 454617 w 1540467"/>
              <a:gd name="connsiteY2-18" fmla="*/ 1533525 h 2438400"/>
              <a:gd name="connsiteX3-19" fmla="*/ 1473792 w 1540467"/>
              <a:gd name="connsiteY3-20" fmla="*/ 923925 h 2438400"/>
              <a:gd name="connsiteX4-21" fmla="*/ 5037 w 1540467"/>
              <a:gd name="connsiteY4-22" fmla="*/ 459105 h 2438400"/>
              <a:gd name="connsiteX5-23" fmla="*/ 1540467 w 1540467"/>
              <a:gd name="connsiteY5-24" fmla="*/ 0 h 2438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540467" h="2438400">
                <a:moveTo>
                  <a:pt x="530817" y="2438400"/>
                </a:moveTo>
                <a:cubicBezTo>
                  <a:pt x="1022942" y="2318543"/>
                  <a:pt x="1515067" y="2198687"/>
                  <a:pt x="1502367" y="2047875"/>
                </a:cubicBezTo>
                <a:cubicBezTo>
                  <a:pt x="1489667" y="1897063"/>
                  <a:pt x="459379" y="1720850"/>
                  <a:pt x="454617" y="1533525"/>
                </a:cubicBezTo>
                <a:cubicBezTo>
                  <a:pt x="449855" y="1346200"/>
                  <a:pt x="1548722" y="1102995"/>
                  <a:pt x="1473792" y="923925"/>
                </a:cubicBezTo>
                <a:cubicBezTo>
                  <a:pt x="1398862" y="744855"/>
                  <a:pt x="-97515" y="704533"/>
                  <a:pt x="5037" y="459105"/>
                </a:cubicBezTo>
                <a:cubicBezTo>
                  <a:pt x="107589" y="213677"/>
                  <a:pt x="1099142" y="15875"/>
                  <a:pt x="1540467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3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78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6" name="椭圆 745"/>
          <p:cNvSpPr/>
          <p:nvPr userDrawn="1"/>
        </p:nvSpPr>
        <p:spPr>
          <a:xfrm rot="5032083">
            <a:off x="11868000" y="252818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" name="椭圆 746"/>
          <p:cNvSpPr/>
          <p:nvPr userDrawn="1"/>
        </p:nvSpPr>
        <p:spPr>
          <a:xfrm rot="5032083">
            <a:off x="11902093" y="277675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8" name="椭圆 747"/>
          <p:cNvSpPr/>
          <p:nvPr userDrawn="1"/>
        </p:nvSpPr>
        <p:spPr>
          <a:xfrm rot="4616871">
            <a:off x="11876607" y="275998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9" name="椭圆 748"/>
          <p:cNvSpPr/>
          <p:nvPr userDrawn="1"/>
        </p:nvSpPr>
        <p:spPr>
          <a:xfrm rot="3232083">
            <a:off x="11532314" y="249883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0" name="椭圆 749"/>
          <p:cNvSpPr/>
          <p:nvPr userDrawn="1"/>
        </p:nvSpPr>
        <p:spPr>
          <a:xfrm rot="3232083">
            <a:off x="11684835" y="2717057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1" name="椭圆 750"/>
          <p:cNvSpPr/>
          <p:nvPr userDrawn="1"/>
        </p:nvSpPr>
        <p:spPr>
          <a:xfrm rot="2816871">
            <a:off x="11632920" y="272542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2" name="椭圆 751"/>
          <p:cNvSpPr/>
          <p:nvPr userDrawn="1"/>
        </p:nvSpPr>
        <p:spPr>
          <a:xfrm rot="7147491" flipH="1">
            <a:off x="11683512" y="2699722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3" name="椭圆 752"/>
          <p:cNvSpPr/>
          <p:nvPr userDrawn="1"/>
        </p:nvSpPr>
        <p:spPr>
          <a:xfrm rot="7562703" flipH="1">
            <a:off x="11760875" y="266818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4" name="椭圆 753"/>
          <p:cNvSpPr/>
          <p:nvPr userDrawn="1"/>
        </p:nvSpPr>
        <p:spPr>
          <a:xfrm rot="6089787">
            <a:off x="11368605" y="251464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5" name="椭圆 754"/>
          <p:cNvSpPr/>
          <p:nvPr userDrawn="1"/>
        </p:nvSpPr>
        <p:spPr>
          <a:xfrm rot="6089787">
            <a:off x="11309104" y="272104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6" name="椭圆 755"/>
          <p:cNvSpPr/>
          <p:nvPr userDrawn="1"/>
        </p:nvSpPr>
        <p:spPr>
          <a:xfrm rot="5358336">
            <a:off x="11327412" y="262179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7" name="椭圆 756"/>
          <p:cNvSpPr/>
          <p:nvPr userDrawn="1"/>
        </p:nvSpPr>
        <p:spPr>
          <a:xfrm rot="6089787">
            <a:off x="11198830" y="2643148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8" name="椭圆 757"/>
          <p:cNvSpPr/>
          <p:nvPr userDrawn="1"/>
        </p:nvSpPr>
        <p:spPr>
          <a:xfrm rot="4517319">
            <a:off x="11490104" y="2702476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9" name="椭圆 758"/>
          <p:cNvSpPr/>
          <p:nvPr userDrawn="1"/>
        </p:nvSpPr>
        <p:spPr>
          <a:xfrm rot="1589787">
            <a:off x="11542465" y="279537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0" name="椭圆 759"/>
          <p:cNvSpPr/>
          <p:nvPr userDrawn="1"/>
        </p:nvSpPr>
        <p:spPr>
          <a:xfrm rot="1589787">
            <a:off x="11445288" y="27770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1" name="椭圆 760"/>
          <p:cNvSpPr/>
          <p:nvPr userDrawn="1"/>
        </p:nvSpPr>
        <p:spPr>
          <a:xfrm rot="14264241">
            <a:off x="11324659" y="25542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2" name="组合 761"/>
          <p:cNvGrpSpPr/>
          <p:nvPr userDrawn="1"/>
        </p:nvGrpSpPr>
        <p:grpSpPr>
          <a:xfrm rot="599863">
            <a:off x="10653430" y="2690650"/>
            <a:ext cx="639819" cy="253634"/>
            <a:chOff x="10532127" y="1390185"/>
            <a:chExt cx="723329" cy="286738"/>
          </a:xfrm>
        </p:grpSpPr>
        <p:sp>
          <p:nvSpPr>
            <p:cNvPr id="796" name="椭圆 79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椭圆 79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椭圆 79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椭圆 79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椭圆 79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椭圆 80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3" name="组合 762"/>
          <p:cNvGrpSpPr/>
          <p:nvPr userDrawn="1"/>
        </p:nvGrpSpPr>
        <p:grpSpPr>
          <a:xfrm rot="1084302">
            <a:off x="10684730" y="2634194"/>
            <a:ext cx="511939" cy="282235"/>
            <a:chOff x="10613016" y="1673985"/>
            <a:chExt cx="511939" cy="282235"/>
          </a:xfrm>
        </p:grpSpPr>
        <p:sp>
          <p:nvSpPr>
            <p:cNvPr id="785" name="椭圆 784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椭圆 785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椭圆 786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椭圆 787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椭圆 788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椭圆 789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椭圆 790"/>
            <p:cNvSpPr/>
            <p:nvPr userDrawn="1"/>
          </p:nvSpPr>
          <p:spPr>
            <a:xfrm rot="9907023">
              <a:off x="10784129" y="1774327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椭圆 793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椭圆 794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4" name="组合 763"/>
          <p:cNvGrpSpPr/>
          <p:nvPr userDrawn="1"/>
        </p:nvGrpSpPr>
        <p:grpSpPr>
          <a:xfrm rot="599863">
            <a:off x="11774911" y="2810181"/>
            <a:ext cx="641382" cy="213126"/>
            <a:chOff x="10044947" y="1450855"/>
            <a:chExt cx="725096" cy="240943"/>
          </a:xfrm>
        </p:grpSpPr>
        <p:sp>
          <p:nvSpPr>
            <p:cNvPr id="781" name="椭圆 780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椭圆 781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椭圆 782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椭圆 783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5" name="椭圆 764"/>
          <p:cNvSpPr/>
          <p:nvPr userDrawn="1"/>
        </p:nvSpPr>
        <p:spPr>
          <a:xfrm rot="5032083">
            <a:off x="11444865" y="283802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6" name="椭圆 765"/>
          <p:cNvSpPr/>
          <p:nvPr userDrawn="1"/>
        </p:nvSpPr>
        <p:spPr>
          <a:xfrm rot="3232083">
            <a:off x="11109180" y="280867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7" name="组合 766"/>
          <p:cNvGrpSpPr/>
          <p:nvPr userDrawn="1"/>
        </p:nvGrpSpPr>
        <p:grpSpPr>
          <a:xfrm rot="599863">
            <a:off x="9792688" y="2513715"/>
            <a:ext cx="731948" cy="290055"/>
            <a:chOff x="10214170" y="2052450"/>
            <a:chExt cx="827482" cy="327913"/>
          </a:xfrm>
        </p:grpSpPr>
        <p:sp>
          <p:nvSpPr>
            <p:cNvPr id="768" name="椭圆 767"/>
            <p:cNvSpPr/>
            <p:nvPr userDrawn="1"/>
          </p:nvSpPr>
          <p:spPr>
            <a:xfrm rot="14722082" flipH="1">
              <a:off x="10348596" y="2042603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 userDrawn="1"/>
          </p:nvSpPr>
          <p:spPr>
            <a:xfrm rot="4432220">
              <a:off x="10901985" y="2236205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 userDrawn="1"/>
          </p:nvSpPr>
          <p:spPr>
            <a:xfrm rot="4017008">
              <a:off x="10864222" y="222623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 userDrawn="1"/>
          </p:nvSpPr>
          <p:spPr>
            <a:xfrm rot="2632220">
              <a:off x="10648385" y="2212380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 userDrawn="1"/>
          </p:nvSpPr>
          <p:spPr>
            <a:xfrm rot="2217008">
              <a:off x="10586129" y="223558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 userDrawn="1"/>
          </p:nvSpPr>
          <p:spPr>
            <a:xfrm rot="6547628" flipH="1">
              <a:off x="10779341" y="203910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 userDrawn="1"/>
          </p:nvSpPr>
          <p:spPr>
            <a:xfrm rot="6962840" flipH="1">
              <a:off x="10713949" y="2147658"/>
              <a:ext cx="68115" cy="547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 userDrawn="1"/>
          </p:nvSpPr>
          <p:spPr>
            <a:xfrm rot="5489924">
              <a:off x="10258600" y="2045014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 userDrawn="1"/>
          </p:nvSpPr>
          <p:spPr>
            <a:xfrm rot="989924">
              <a:off x="10226872" y="2271073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椭圆 776"/>
            <p:cNvSpPr/>
            <p:nvPr userDrawn="1"/>
          </p:nvSpPr>
          <p:spPr>
            <a:xfrm rot="4758473">
              <a:off x="10233769" y="217239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椭圆 777"/>
            <p:cNvSpPr/>
            <p:nvPr userDrawn="1"/>
          </p:nvSpPr>
          <p:spPr>
            <a:xfrm rot="3917456">
              <a:off x="10421076" y="2240537"/>
              <a:ext cx="48442" cy="7445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9" name="椭圆 778"/>
            <p:cNvSpPr/>
            <p:nvPr userDrawn="1"/>
          </p:nvSpPr>
          <p:spPr>
            <a:xfrm rot="989924">
              <a:off x="10494298" y="2335075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椭圆 779"/>
            <p:cNvSpPr/>
            <p:nvPr userDrawn="1"/>
          </p:nvSpPr>
          <p:spPr>
            <a:xfrm rot="989924">
              <a:off x="10382504" y="2333707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3" name="椭圆 802"/>
          <p:cNvSpPr/>
          <p:nvPr userDrawn="1"/>
        </p:nvSpPr>
        <p:spPr>
          <a:xfrm rot="16567917" flipH="1">
            <a:off x="208423" y="256327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4" name="椭圆 803"/>
          <p:cNvSpPr/>
          <p:nvPr userDrawn="1"/>
        </p:nvSpPr>
        <p:spPr>
          <a:xfrm rot="16567917" flipH="1">
            <a:off x="251615" y="2811843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5" name="椭圆 804"/>
          <p:cNvSpPr/>
          <p:nvPr userDrawn="1"/>
        </p:nvSpPr>
        <p:spPr>
          <a:xfrm rot="16983129" flipH="1">
            <a:off x="309102" y="279507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6" name="椭圆 805"/>
          <p:cNvSpPr/>
          <p:nvPr userDrawn="1"/>
        </p:nvSpPr>
        <p:spPr>
          <a:xfrm rot="18367917" flipH="1">
            <a:off x="544109" y="253392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7" name="椭圆 806"/>
          <p:cNvSpPr/>
          <p:nvPr userDrawn="1"/>
        </p:nvSpPr>
        <p:spPr>
          <a:xfrm rot="18367917" flipH="1">
            <a:off x="468873" y="2752144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8" name="椭圆 807"/>
          <p:cNvSpPr/>
          <p:nvPr userDrawn="1"/>
        </p:nvSpPr>
        <p:spPr>
          <a:xfrm rot="18783129" flipH="1">
            <a:off x="552789" y="276051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9" name="椭圆 808"/>
          <p:cNvSpPr/>
          <p:nvPr userDrawn="1"/>
        </p:nvSpPr>
        <p:spPr>
          <a:xfrm rot="14452509">
            <a:off x="392911" y="273480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0" name="椭圆 809"/>
          <p:cNvSpPr/>
          <p:nvPr userDrawn="1"/>
        </p:nvSpPr>
        <p:spPr>
          <a:xfrm rot="14037297">
            <a:off x="431078" y="2703274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1" name="椭圆 810"/>
          <p:cNvSpPr/>
          <p:nvPr userDrawn="1"/>
        </p:nvSpPr>
        <p:spPr>
          <a:xfrm rot="15510213" flipH="1">
            <a:off x="745655" y="254973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2" name="椭圆 811"/>
          <p:cNvSpPr/>
          <p:nvPr userDrawn="1"/>
        </p:nvSpPr>
        <p:spPr>
          <a:xfrm rot="15510213" flipH="1">
            <a:off x="805156" y="275612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3" name="椭圆 812"/>
          <p:cNvSpPr/>
          <p:nvPr userDrawn="1"/>
        </p:nvSpPr>
        <p:spPr>
          <a:xfrm rot="16241664" flipH="1">
            <a:off x="786848" y="2656880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4" name="椭圆 813"/>
          <p:cNvSpPr/>
          <p:nvPr userDrawn="1"/>
        </p:nvSpPr>
        <p:spPr>
          <a:xfrm rot="15510213" flipH="1">
            <a:off x="856072" y="26782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5" name="椭圆 814"/>
          <p:cNvSpPr/>
          <p:nvPr userDrawn="1"/>
        </p:nvSpPr>
        <p:spPr>
          <a:xfrm rot="17082681" flipH="1">
            <a:off x="719251" y="273756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6" name="椭圆 815"/>
          <p:cNvSpPr/>
          <p:nvPr userDrawn="1"/>
        </p:nvSpPr>
        <p:spPr>
          <a:xfrm rot="20010213" flipH="1">
            <a:off x="677967" y="283046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7" name="椭圆 816"/>
          <p:cNvSpPr/>
          <p:nvPr userDrawn="1"/>
        </p:nvSpPr>
        <p:spPr>
          <a:xfrm rot="20010213" flipH="1">
            <a:off x="775144" y="281210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椭圆 817"/>
          <p:cNvSpPr/>
          <p:nvPr userDrawn="1"/>
        </p:nvSpPr>
        <p:spPr>
          <a:xfrm rot="7335759" flipH="1">
            <a:off x="789601" y="258936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3" name="椭圆 852"/>
          <p:cNvSpPr/>
          <p:nvPr userDrawn="1"/>
        </p:nvSpPr>
        <p:spPr>
          <a:xfrm rot="14452509">
            <a:off x="993073" y="2969029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4" name="椭圆 853"/>
          <p:cNvSpPr/>
          <p:nvPr userDrawn="1"/>
        </p:nvSpPr>
        <p:spPr>
          <a:xfrm rot="7335759" flipH="1">
            <a:off x="1374109" y="26833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椭圆 854"/>
          <p:cNvSpPr/>
          <p:nvPr userDrawn="1"/>
        </p:nvSpPr>
        <p:spPr>
          <a:xfrm rot="11835759" flipH="1">
            <a:off x="1483735" y="2872044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椭圆 855"/>
          <p:cNvSpPr/>
          <p:nvPr userDrawn="1"/>
        </p:nvSpPr>
        <p:spPr>
          <a:xfrm rot="7335759" flipH="1">
            <a:off x="1446269" y="2751742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椭圆 856"/>
          <p:cNvSpPr/>
          <p:nvPr userDrawn="1"/>
        </p:nvSpPr>
        <p:spPr>
          <a:xfrm rot="8067210" flipH="1">
            <a:off x="1152505" y="277805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椭圆 857"/>
          <p:cNvSpPr/>
          <p:nvPr userDrawn="1"/>
        </p:nvSpPr>
        <p:spPr>
          <a:xfrm rot="6730831" flipH="1">
            <a:off x="1514571" y="2737176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2" name="椭圆 841"/>
          <p:cNvSpPr/>
          <p:nvPr userDrawn="1"/>
        </p:nvSpPr>
        <p:spPr>
          <a:xfrm rot="15510213" flipH="1">
            <a:off x="1195469" y="28459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3" name="椭圆 842"/>
          <p:cNvSpPr/>
          <p:nvPr userDrawn="1"/>
        </p:nvSpPr>
        <p:spPr>
          <a:xfrm rot="20010213" flipH="1">
            <a:off x="1065480" y="283260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4" name="椭圆 843"/>
          <p:cNvSpPr/>
          <p:nvPr userDrawn="1"/>
        </p:nvSpPr>
        <p:spPr>
          <a:xfrm rot="15510213" flipH="1">
            <a:off x="1091188" y="2835480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5" name="椭圆 844"/>
          <p:cNvSpPr/>
          <p:nvPr userDrawn="1"/>
        </p:nvSpPr>
        <p:spPr>
          <a:xfrm rot="14905285" flipH="1">
            <a:off x="1124154" y="2905411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6" name="椭圆 845"/>
          <p:cNvSpPr/>
          <p:nvPr userDrawn="1"/>
        </p:nvSpPr>
        <p:spPr>
          <a:xfrm rot="10193463" flipH="1">
            <a:off x="1088424" y="2749770"/>
            <a:ext cx="219965" cy="21191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7" name="椭圆 846"/>
          <p:cNvSpPr/>
          <p:nvPr userDrawn="1"/>
        </p:nvSpPr>
        <p:spPr>
          <a:xfrm rot="10193463" flipH="1">
            <a:off x="1361744" y="2752465"/>
            <a:ext cx="123254" cy="118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8" name="椭圆 847"/>
          <p:cNvSpPr/>
          <p:nvPr userDrawn="1"/>
        </p:nvSpPr>
        <p:spPr>
          <a:xfrm rot="10608675" flipH="1">
            <a:off x="1308740" y="2756568"/>
            <a:ext cx="83209" cy="6686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" name="椭圆 848"/>
          <p:cNvSpPr/>
          <p:nvPr userDrawn="1"/>
        </p:nvSpPr>
        <p:spPr>
          <a:xfrm rot="5862843">
            <a:off x="1358300" y="2880098"/>
            <a:ext cx="48149" cy="605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0" name="椭圆 849"/>
          <p:cNvSpPr/>
          <p:nvPr userDrawn="1"/>
        </p:nvSpPr>
        <p:spPr>
          <a:xfrm rot="8908227" flipH="1">
            <a:off x="1176994" y="2698467"/>
            <a:ext cx="53620" cy="5262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1" name="椭圆 850"/>
          <p:cNvSpPr/>
          <p:nvPr userDrawn="1"/>
        </p:nvSpPr>
        <p:spPr>
          <a:xfrm rot="11835759" flipH="1">
            <a:off x="1288827" y="268453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2" name="椭圆 851"/>
          <p:cNvSpPr/>
          <p:nvPr userDrawn="1"/>
        </p:nvSpPr>
        <p:spPr>
          <a:xfrm rot="20568707" flipH="1">
            <a:off x="1405145" y="2680512"/>
            <a:ext cx="153355" cy="147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8" name="椭圆 837"/>
          <p:cNvSpPr/>
          <p:nvPr userDrawn="1"/>
        </p:nvSpPr>
        <p:spPr>
          <a:xfrm rot="7335759" flipH="1">
            <a:off x="-10901" y="2909696"/>
            <a:ext cx="137945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9" name="椭圆 838"/>
          <p:cNvSpPr/>
          <p:nvPr userDrawn="1"/>
        </p:nvSpPr>
        <p:spPr>
          <a:xfrm rot="7335759" flipH="1">
            <a:off x="-137671" y="28548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0" name="椭圆 839"/>
          <p:cNvSpPr/>
          <p:nvPr userDrawn="1"/>
        </p:nvSpPr>
        <p:spPr>
          <a:xfrm rot="11835759" flipH="1">
            <a:off x="93607" y="30369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1" name="椭圆 840"/>
          <p:cNvSpPr/>
          <p:nvPr userDrawn="1"/>
        </p:nvSpPr>
        <p:spPr>
          <a:xfrm rot="20983919" flipH="1">
            <a:off x="380095" y="2922637"/>
            <a:ext cx="103531" cy="831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2" name="椭圆 821"/>
          <p:cNvSpPr/>
          <p:nvPr userDrawn="1"/>
        </p:nvSpPr>
        <p:spPr>
          <a:xfrm rot="16567917" flipH="1">
            <a:off x="631558" y="287311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3" name="椭圆 822"/>
          <p:cNvSpPr/>
          <p:nvPr userDrawn="1"/>
        </p:nvSpPr>
        <p:spPr>
          <a:xfrm rot="18367917" flipH="1">
            <a:off x="967243" y="284376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椭圆 824"/>
          <p:cNvSpPr/>
          <p:nvPr userDrawn="1"/>
        </p:nvSpPr>
        <p:spPr>
          <a:xfrm rot="6278055">
            <a:off x="2270176" y="25030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6" name="椭圆 825"/>
          <p:cNvSpPr/>
          <p:nvPr userDrawn="1"/>
        </p:nvSpPr>
        <p:spPr>
          <a:xfrm rot="16567917" flipH="1">
            <a:off x="1772982" y="276058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7" name="椭圆 826"/>
          <p:cNvSpPr/>
          <p:nvPr userDrawn="1"/>
        </p:nvSpPr>
        <p:spPr>
          <a:xfrm rot="16983129" flipH="1">
            <a:off x="1830469" y="274381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8" name="椭圆 827"/>
          <p:cNvSpPr/>
          <p:nvPr userDrawn="1"/>
        </p:nvSpPr>
        <p:spPr>
          <a:xfrm rot="18367917" flipH="1">
            <a:off x="1990238" y="2700888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9" name="椭圆 828"/>
          <p:cNvSpPr/>
          <p:nvPr userDrawn="1"/>
        </p:nvSpPr>
        <p:spPr>
          <a:xfrm rot="18783129" flipH="1">
            <a:off x="2074156" y="270925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0" name="椭圆 829"/>
          <p:cNvSpPr/>
          <p:nvPr userDrawn="1"/>
        </p:nvSpPr>
        <p:spPr>
          <a:xfrm rot="14452509">
            <a:off x="1894409" y="25661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椭圆 830"/>
          <p:cNvSpPr/>
          <p:nvPr userDrawn="1"/>
        </p:nvSpPr>
        <p:spPr>
          <a:xfrm rot="14037297">
            <a:off x="1952444" y="2652016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2" name="椭圆 831"/>
          <p:cNvSpPr/>
          <p:nvPr userDrawn="1"/>
        </p:nvSpPr>
        <p:spPr>
          <a:xfrm rot="15510213" flipH="1">
            <a:off x="2267022" y="2498477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3" name="椭圆 832"/>
          <p:cNvSpPr/>
          <p:nvPr userDrawn="1"/>
        </p:nvSpPr>
        <p:spPr>
          <a:xfrm rot="20010213" flipH="1">
            <a:off x="2413945" y="268313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4" name="椭圆 833"/>
          <p:cNvSpPr/>
          <p:nvPr userDrawn="1"/>
        </p:nvSpPr>
        <p:spPr>
          <a:xfrm rot="16241664" flipH="1">
            <a:off x="2308213" y="260562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5" name="椭圆 834"/>
          <p:cNvSpPr/>
          <p:nvPr userDrawn="1"/>
        </p:nvSpPr>
        <p:spPr>
          <a:xfrm rot="17082681" flipH="1">
            <a:off x="2240618" y="2686307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6" name="椭圆 835"/>
          <p:cNvSpPr/>
          <p:nvPr userDrawn="1"/>
        </p:nvSpPr>
        <p:spPr>
          <a:xfrm rot="20010213" flipH="1">
            <a:off x="2199334" y="2779206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7" name="椭圆 836"/>
          <p:cNvSpPr/>
          <p:nvPr userDrawn="1"/>
        </p:nvSpPr>
        <p:spPr>
          <a:xfrm rot="20010213" flipH="1">
            <a:off x="2296509" y="276084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6" name="椭圆 915"/>
          <p:cNvSpPr/>
          <p:nvPr userDrawn="1"/>
        </p:nvSpPr>
        <p:spPr>
          <a:xfrm rot="6125221">
            <a:off x="11874967" y="3722975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椭圆 916"/>
          <p:cNvSpPr/>
          <p:nvPr userDrawn="1"/>
        </p:nvSpPr>
        <p:spPr>
          <a:xfrm rot="6125221">
            <a:off x="11849799" y="3960582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椭圆 917"/>
          <p:cNvSpPr/>
          <p:nvPr userDrawn="1"/>
        </p:nvSpPr>
        <p:spPr>
          <a:xfrm rot="5710009">
            <a:off x="11841786" y="3933307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椭圆 918"/>
          <p:cNvSpPr/>
          <p:nvPr userDrawn="1"/>
        </p:nvSpPr>
        <p:spPr>
          <a:xfrm rot="4325221">
            <a:off x="11565286" y="359014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椭圆 919"/>
          <p:cNvSpPr/>
          <p:nvPr userDrawn="1"/>
        </p:nvSpPr>
        <p:spPr>
          <a:xfrm rot="4325221">
            <a:off x="11662097" y="3835951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椭圆 920"/>
          <p:cNvSpPr/>
          <p:nvPr userDrawn="1"/>
        </p:nvSpPr>
        <p:spPr>
          <a:xfrm rot="3910009">
            <a:off x="10418223" y="3234968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椭圆 921"/>
          <p:cNvSpPr/>
          <p:nvPr userDrawn="1"/>
        </p:nvSpPr>
        <p:spPr>
          <a:xfrm rot="8240629" flipH="1">
            <a:off x="10904882" y="335687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椭圆 922"/>
          <p:cNvSpPr/>
          <p:nvPr userDrawn="1"/>
        </p:nvSpPr>
        <p:spPr>
          <a:xfrm rot="8655841" flipH="1">
            <a:off x="11766223" y="380983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4" name="椭圆 923"/>
          <p:cNvSpPr/>
          <p:nvPr userDrawn="1"/>
        </p:nvSpPr>
        <p:spPr>
          <a:xfrm rot="7182925">
            <a:off x="11420259" y="35503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椭圆 924"/>
          <p:cNvSpPr/>
          <p:nvPr userDrawn="1"/>
        </p:nvSpPr>
        <p:spPr>
          <a:xfrm rot="7182925">
            <a:off x="11299211" y="3727828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椭圆 925"/>
          <p:cNvSpPr/>
          <p:nvPr userDrawn="1"/>
        </p:nvSpPr>
        <p:spPr>
          <a:xfrm rot="6451474">
            <a:off x="11347632" y="363927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椭圆 926"/>
          <p:cNvSpPr/>
          <p:nvPr userDrawn="1"/>
        </p:nvSpPr>
        <p:spPr>
          <a:xfrm rot="7182925">
            <a:off x="11205720" y="3626779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椭圆 927"/>
          <p:cNvSpPr/>
          <p:nvPr userDrawn="1"/>
        </p:nvSpPr>
        <p:spPr>
          <a:xfrm rot="5610457">
            <a:off x="11496015" y="375459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椭圆 928"/>
          <p:cNvSpPr/>
          <p:nvPr userDrawn="1"/>
        </p:nvSpPr>
        <p:spPr>
          <a:xfrm rot="2682925">
            <a:off x="11522403" y="385834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椭圆 929"/>
          <p:cNvSpPr/>
          <p:nvPr userDrawn="1"/>
        </p:nvSpPr>
        <p:spPr>
          <a:xfrm rot="2682925">
            <a:off x="11435838" y="3810523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椭圆 930"/>
          <p:cNvSpPr/>
          <p:nvPr userDrawn="1"/>
        </p:nvSpPr>
        <p:spPr>
          <a:xfrm rot="15357379">
            <a:off x="11366124" y="3574291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2" name="组合 931"/>
          <p:cNvGrpSpPr/>
          <p:nvPr userDrawn="1"/>
        </p:nvGrpSpPr>
        <p:grpSpPr>
          <a:xfrm rot="1693001">
            <a:off x="10660664" y="3570388"/>
            <a:ext cx="639819" cy="253634"/>
            <a:chOff x="10532127" y="1390185"/>
            <a:chExt cx="723329" cy="286738"/>
          </a:xfrm>
        </p:grpSpPr>
        <p:sp>
          <p:nvSpPr>
            <p:cNvPr id="933" name="椭圆 932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4" name="椭圆 933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5" name="椭圆 934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椭圆 935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椭圆 936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椭圆 937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9" name="组合 938"/>
          <p:cNvGrpSpPr/>
          <p:nvPr userDrawn="1"/>
        </p:nvGrpSpPr>
        <p:grpSpPr>
          <a:xfrm rot="2177440">
            <a:off x="10819870" y="4197918"/>
            <a:ext cx="909258" cy="507894"/>
            <a:chOff x="10613016" y="1673985"/>
            <a:chExt cx="909258" cy="507894"/>
          </a:xfrm>
        </p:grpSpPr>
        <p:sp>
          <p:nvSpPr>
            <p:cNvPr id="940" name="椭圆 939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椭圆 940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椭圆 941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椭圆 942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椭圆 943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椭圆 944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椭圆 945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椭圆 946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8" name="椭圆 947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椭圆 948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椭圆 949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1" name="组合 950"/>
          <p:cNvGrpSpPr/>
          <p:nvPr userDrawn="1"/>
        </p:nvGrpSpPr>
        <p:grpSpPr>
          <a:xfrm rot="1693001">
            <a:off x="11126055" y="3795714"/>
            <a:ext cx="641382" cy="213126"/>
            <a:chOff x="10044947" y="1450855"/>
            <a:chExt cx="725096" cy="240943"/>
          </a:xfrm>
        </p:grpSpPr>
        <p:sp>
          <p:nvSpPr>
            <p:cNvPr id="952" name="椭圆 951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椭圆 952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椭圆 953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椭圆 954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6" name="椭圆 955"/>
          <p:cNvSpPr/>
          <p:nvPr userDrawn="1"/>
        </p:nvSpPr>
        <p:spPr>
          <a:xfrm rot="6125221">
            <a:off x="11376173" y="388498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7" name="椭圆 956"/>
          <p:cNvSpPr/>
          <p:nvPr userDrawn="1"/>
        </p:nvSpPr>
        <p:spPr>
          <a:xfrm rot="4325221">
            <a:off x="11066493" y="3752158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188621" y="1495605"/>
            <a:ext cx="3605860" cy="1693002"/>
            <a:chOff x="4188621" y="1495605"/>
            <a:chExt cx="3605860" cy="1693002"/>
          </a:xfrm>
        </p:grpSpPr>
        <p:cxnSp>
          <p:nvCxnSpPr>
            <p:cNvPr id="968" name="直接连接符 967"/>
            <p:cNvCxnSpPr/>
            <p:nvPr userDrawn="1"/>
          </p:nvCxnSpPr>
          <p:spPr>
            <a:xfrm flipH="1">
              <a:off x="7473990" y="2561160"/>
              <a:ext cx="320491" cy="453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/>
            <p:cNvCxnSpPr/>
            <p:nvPr userDrawn="1"/>
          </p:nvCxnSpPr>
          <p:spPr>
            <a:xfrm flipH="1" flipV="1">
              <a:off x="7157093" y="3102332"/>
              <a:ext cx="380693" cy="862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/>
            <p:cNvCxnSpPr/>
            <p:nvPr userDrawn="1"/>
          </p:nvCxnSpPr>
          <p:spPr>
            <a:xfrm>
              <a:off x="4759617" y="1646180"/>
              <a:ext cx="135371" cy="636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/>
            <p:cNvCxnSpPr/>
            <p:nvPr userDrawn="1"/>
          </p:nvCxnSpPr>
          <p:spPr>
            <a:xfrm>
              <a:off x="4188621" y="2338926"/>
              <a:ext cx="365752" cy="5950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/>
            <p:cNvCxnSpPr/>
            <p:nvPr userDrawn="1"/>
          </p:nvCxnSpPr>
          <p:spPr>
            <a:xfrm>
              <a:off x="4412681" y="1883428"/>
              <a:ext cx="280693" cy="1095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/>
            <p:cNvCxnSpPr/>
            <p:nvPr userDrawn="1"/>
          </p:nvCxnSpPr>
          <p:spPr>
            <a:xfrm flipH="1">
              <a:off x="7158114" y="1495605"/>
              <a:ext cx="239672" cy="107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/>
            <p:cNvCxnSpPr/>
            <p:nvPr userDrawn="1"/>
          </p:nvCxnSpPr>
          <p:spPr>
            <a:xfrm flipH="1">
              <a:off x="7081412" y="2264263"/>
              <a:ext cx="248362" cy="767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/>
            <p:cNvCxnSpPr/>
            <p:nvPr userDrawn="1"/>
          </p:nvCxnSpPr>
          <p:spPr>
            <a:xfrm flipV="1">
              <a:off x="4664366" y="2813058"/>
              <a:ext cx="124826" cy="728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6" name="组合 1015"/>
            <p:cNvGrpSpPr/>
            <p:nvPr userDrawn="1"/>
          </p:nvGrpSpPr>
          <p:grpSpPr>
            <a:xfrm rot="10468752">
              <a:off x="4932958" y="2500956"/>
              <a:ext cx="909258" cy="395622"/>
              <a:chOff x="10613016" y="1554285"/>
              <a:chExt cx="909258" cy="627594"/>
            </a:xfrm>
            <a:solidFill>
              <a:schemeClr val="bg1"/>
            </a:solidFill>
          </p:grpSpPr>
          <p:sp>
            <p:nvSpPr>
              <p:cNvPr id="1017" name="椭圆 1016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椭圆 1019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椭圆 1020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椭圆 1021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椭圆 1022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椭圆 1023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5" name="椭圆 1024"/>
              <p:cNvSpPr/>
              <p:nvPr userDrawn="1"/>
            </p:nvSpPr>
            <p:spPr>
              <a:xfrm rot="11607471">
                <a:off x="10928623" y="1554285"/>
                <a:ext cx="53620" cy="52629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椭圆 1025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椭圆 1026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6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17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5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75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17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5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17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17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5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0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5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1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0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1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5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1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0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1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5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7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7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5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7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1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5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75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5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5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9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0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0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5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0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75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5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6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75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0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75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5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75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0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4" dur="75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5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0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5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4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5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1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0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12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5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0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125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5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9" dur="125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0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1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125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5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125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0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5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0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6" dur="7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9" dur="11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2" dur="9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5" dur="14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8" dur="1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1" dur="16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bldLvl="0" animBg="1"/>
      <p:bldP spid="634" grpId="0" bldLvl="0" animBg="1"/>
      <p:bldP spid="635" grpId="0" bldLvl="0" animBg="1"/>
      <p:bldP spid="636" grpId="0" bldLvl="0" animBg="1"/>
      <p:bldP spid="637" grpId="0" bldLvl="0" animBg="1"/>
      <p:bldP spid="638" grpId="0" bldLvl="0" animBg="1"/>
      <p:bldP spid="639" grpId="0" bldLvl="0" animBg="1"/>
      <p:bldP spid="640" grpId="0" bldLvl="0" animBg="1"/>
      <p:bldP spid="641" grpId="0" bldLvl="0" animBg="1"/>
      <p:bldP spid="642" grpId="0" bldLvl="0" animBg="1"/>
      <p:bldP spid="643" grpId="0" bldLvl="0" animBg="1"/>
      <p:bldP spid="644" grpId="0" bldLvl="0" animBg="1"/>
      <p:bldP spid="645" grpId="0" bldLvl="0" animBg="1"/>
      <p:bldP spid="646" grpId="0" bldLvl="0" animBg="1"/>
      <p:bldP spid="647" grpId="0" bldLvl="0" animBg="1"/>
      <p:bldP spid="648" grpId="0" bldLvl="0" animBg="1"/>
      <p:bldP spid="649" grpId="0" bldLvl="0" animBg="1"/>
      <p:bldP spid="650" grpId="0" bldLvl="0" animBg="1"/>
      <p:bldP spid="651" grpId="0" bldLvl="0" animBg="1"/>
      <p:bldP spid="652" grpId="0" bldLvl="0" animBg="1"/>
      <p:bldP spid="653" grpId="0" bldLvl="0" animBg="1"/>
      <p:bldP spid="654" grpId="0" bldLvl="0" animBg="1"/>
      <p:bldP spid="655" grpId="0" bldLvl="0" animBg="1"/>
      <p:bldP spid="656" grpId="0" bldLvl="0" animBg="1"/>
      <p:bldP spid="657" grpId="0" bldLvl="0" animBg="1"/>
      <p:bldP spid="658" grpId="0" bldLvl="0" animBg="1"/>
      <p:bldP spid="659" grpId="0" bldLvl="0" animBg="1"/>
      <p:bldP spid="660" grpId="0" bldLvl="0" animBg="1"/>
      <p:bldP spid="661" grpId="0" bldLvl="0" animBg="1"/>
      <p:bldP spid="662" grpId="0" bldLvl="0" animBg="1"/>
      <p:bldP spid="663" grpId="0" bldLvl="0" animBg="1"/>
      <p:bldP spid="664" grpId="0" bldLvl="0" animBg="1"/>
      <p:bldP spid="665" grpId="0" bldLvl="0" animBg="1"/>
      <p:bldP spid="666" grpId="0" bldLvl="0" animBg="1"/>
      <p:bldP spid="667" grpId="0" bldLvl="0" animBg="1"/>
      <p:bldP spid="668" grpId="0" bldLvl="0" animBg="1"/>
      <p:bldP spid="669" grpId="0" bldLvl="0" animBg="1"/>
      <p:bldP spid="670" grpId="0" bldLvl="0" animBg="1"/>
      <p:bldP spid="671" grpId="0" bldLvl="0" animBg="1"/>
      <p:bldP spid="672" grpId="0" bldLvl="0" animBg="1"/>
      <p:bldP spid="673" grpId="0" bldLvl="0" animBg="1"/>
      <p:bldP spid="674" grpId="0" bldLvl="0" animBg="1"/>
      <p:bldP spid="675" grpId="0" bldLvl="0" animBg="1"/>
      <p:bldP spid="676" grpId="0" bldLvl="0" animBg="1"/>
      <p:bldP spid="677" grpId="0" bldLvl="0" animBg="1"/>
      <p:bldP spid="678" grpId="0" bldLvl="0" animBg="1"/>
      <p:bldP spid="679" grpId="0" bldLvl="0" animBg="1"/>
      <p:bldP spid="680" grpId="0" bldLvl="0" animBg="1"/>
      <p:bldP spid="681" grpId="0" bldLvl="0" animBg="1"/>
      <p:bldP spid="682" grpId="0" bldLvl="0" animBg="1"/>
      <p:bldP spid="683" grpId="0" bldLvl="0" animBg="1"/>
      <p:bldP spid="684" grpId="0" bldLvl="0" animBg="1"/>
      <p:bldP spid="686" grpId="0" bldLvl="0" animBg="1"/>
      <p:bldP spid="687" grpId="0" bldLvl="0" animBg="1"/>
      <p:bldP spid="688" grpId="0" bldLvl="0" animBg="1"/>
      <p:bldP spid="689" grpId="0" bldLvl="0" animBg="1"/>
      <p:bldP spid="690" grpId="0" bldLvl="0" animBg="1"/>
      <p:bldP spid="691" grpId="0" bldLvl="0" animBg="1"/>
      <p:bldP spid="692" grpId="0" bldLvl="0" animBg="1"/>
      <p:bldP spid="693" grpId="0" bldLvl="0" animBg="1"/>
      <p:bldP spid="694" grpId="0" bldLvl="0" animBg="1"/>
      <p:bldP spid="695" grpId="0" bldLvl="0" animBg="1"/>
      <p:bldP spid="696" grpId="0" bldLvl="0" animBg="1"/>
      <p:bldP spid="697" grpId="0" bldLvl="0" animBg="1"/>
      <p:bldP spid="698" grpId="0" bldLvl="0" animBg="1"/>
      <p:bldP spid="699" grpId="0" bldLvl="0" animBg="1"/>
      <p:bldP spid="700" grpId="0" bldLvl="0" animBg="1"/>
      <p:bldP spid="701" grpId="0" bldLvl="0" animBg="1"/>
      <p:bldP spid="702" grpId="0" bldLvl="0" animBg="1"/>
      <p:bldP spid="703" grpId="0" bldLvl="0" animBg="1"/>
      <p:bldP spid="704" grpId="0" bldLvl="0" animBg="1"/>
      <p:bldP spid="705" grpId="0" bldLvl="0" animBg="1"/>
      <p:bldP spid="706" grpId="0" bldLvl="0" animBg="1"/>
      <p:bldP spid="707" grpId="0" bldLvl="0" animBg="1"/>
      <p:bldP spid="708" grpId="0" bldLvl="0" animBg="1"/>
      <p:bldP spid="709" grpId="0" bldLvl="0" animBg="1"/>
      <p:bldP spid="710" grpId="0" bldLvl="0" animBg="1"/>
      <p:bldP spid="711" grpId="0" bldLvl="0" animBg="1"/>
      <p:bldP spid="712" grpId="0" bldLvl="0" animBg="1"/>
      <p:bldP spid="713" grpId="0" bldLvl="0" animBg="1"/>
      <p:bldP spid="714" grpId="0" bldLvl="0" animBg="1"/>
      <p:bldP spid="715" grpId="0" bldLvl="0" animBg="1"/>
      <p:bldP spid="716" grpId="0" bldLvl="0" animBg="1"/>
      <p:bldP spid="717" grpId="0" bldLvl="0" animBg="1"/>
      <p:bldP spid="718" grpId="0" bldLvl="0" animBg="1"/>
      <p:bldP spid="719" grpId="0" bldLvl="0" animBg="1"/>
      <p:bldP spid="720" grpId="0" bldLvl="0" animBg="1"/>
      <p:bldP spid="721" grpId="0" bldLvl="0" animBg="1"/>
      <p:bldP spid="722" grpId="0" bldLvl="0" animBg="1"/>
      <p:bldP spid="723" grpId="0" bldLvl="0" animBg="1"/>
      <p:bldP spid="724" grpId="0" bldLvl="0" animBg="1"/>
      <p:bldP spid="725" grpId="0" bldLvl="0" animBg="1"/>
      <p:bldP spid="726" grpId="0" bldLvl="0" animBg="1"/>
      <p:bldP spid="727" grpId="0" bldLvl="0" animBg="1"/>
      <p:bldP spid="728" grpId="0" bldLvl="0" animBg="1"/>
      <p:bldP spid="729" grpId="0" bldLvl="0" animBg="1"/>
      <p:bldP spid="730" grpId="0" bldLvl="0" animBg="1"/>
      <p:bldP spid="731" grpId="0" bldLvl="0" animBg="1"/>
      <p:bldP spid="732" grpId="0" bldLvl="0" animBg="1"/>
      <p:bldP spid="733" grpId="0" bldLvl="0" animBg="1"/>
      <p:bldP spid="734" grpId="0" bldLvl="0" animBg="1"/>
      <p:bldP spid="735" grpId="0" bldLvl="0" animBg="1"/>
      <p:bldP spid="736" grpId="0" bldLvl="0" animBg="1"/>
      <p:bldP spid="737" grpId="0" bldLvl="0" animBg="1"/>
      <p:bldP spid="740" grpId="0" bldLvl="0" animBg="1"/>
      <p:bldP spid="741" grpId="0" bldLvl="0" animBg="1"/>
      <p:bldP spid="743" grpId="0"/>
      <p:bldP spid="744" grpId="0" bldLvl="0" animBg="1"/>
      <p:bldP spid="746" grpId="0" bldLvl="0" animBg="1"/>
      <p:bldP spid="747" grpId="0" bldLvl="0" animBg="1"/>
      <p:bldP spid="748" grpId="0" bldLvl="0" animBg="1"/>
      <p:bldP spid="749" grpId="0" bldLvl="0" animBg="1"/>
      <p:bldP spid="750" grpId="0" bldLvl="0" animBg="1"/>
      <p:bldP spid="751" grpId="0" bldLvl="0" animBg="1"/>
      <p:bldP spid="752" grpId="0" bldLvl="0" animBg="1"/>
      <p:bldP spid="753" grpId="0" bldLvl="0" animBg="1"/>
      <p:bldP spid="754" grpId="0" bldLvl="0" animBg="1"/>
      <p:bldP spid="755" grpId="0" bldLvl="0" animBg="1"/>
      <p:bldP spid="756" grpId="0" bldLvl="0" animBg="1"/>
      <p:bldP spid="757" grpId="0" bldLvl="0" animBg="1"/>
      <p:bldP spid="758" grpId="0" bldLvl="0" animBg="1"/>
      <p:bldP spid="759" grpId="0" bldLvl="0" animBg="1"/>
      <p:bldP spid="760" grpId="0" bldLvl="0" animBg="1"/>
      <p:bldP spid="761" grpId="0" bldLvl="0" animBg="1"/>
      <p:bldP spid="765" grpId="0" bldLvl="0" animBg="1"/>
      <p:bldP spid="766" grpId="0" bldLvl="0" animBg="1"/>
      <p:bldP spid="803" grpId="0" bldLvl="0" animBg="1"/>
      <p:bldP spid="804" grpId="0" bldLvl="0" animBg="1"/>
      <p:bldP spid="805" grpId="0" bldLvl="0" animBg="1"/>
      <p:bldP spid="806" grpId="0" bldLvl="0" animBg="1"/>
      <p:bldP spid="807" grpId="0" bldLvl="0" animBg="1"/>
      <p:bldP spid="808" grpId="0" bldLvl="0" animBg="1"/>
      <p:bldP spid="809" grpId="0" bldLvl="0" animBg="1"/>
      <p:bldP spid="810" grpId="0" bldLvl="0" animBg="1"/>
      <p:bldP spid="811" grpId="0" bldLvl="0" animBg="1"/>
      <p:bldP spid="812" grpId="0" bldLvl="0" animBg="1"/>
      <p:bldP spid="813" grpId="0" bldLvl="0" animBg="1"/>
      <p:bldP spid="814" grpId="0" bldLvl="0" animBg="1"/>
      <p:bldP spid="815" grpId="0" bldLvl="0" animBg="1"/>
      <p:bldP spid="816" grpId="0" bldLvl="0" animBg="1"/>
      <p:bldP spid="817" grpId="0" bldLvl="0" animBg="1"/>
      <p:bldP spid="818" grpId="0" bldLvl="0" animBg="1"/>
      <p:bldP spid="853" grpId="0" bldLvl="0" animBg="1"/>
      <p:bldP spid="854" grpId="0" bldLvl="0" animBg="1"/>
      <p:bldP spid="855" grpId="0" bldLvl="0" animBg="1"/>
      <p:bldP spid="856" grpId="0" bldLvl="0" animBg="1"/>
      <p:bldP spid="857" grpId="0" bldLvl="0" animBg="1"/>
      <p:bldP spid="858" grpId="0" bldLvl="0" animBg="1"/>
      <p:bldP spid="842" grpId="0" bldLvl="0" animBg="1"/>
      <p:bldP spid="843" grpId="0" bldLvl="0" animBg="1"/>
      <p:bldP spid="844" grpId="0" bldLvl="0" animBg="1"/>
      <p:bldP spid="845" grpId="0" bldLvl="0" animBg="1"/>
      <p:bldP spid="846" grpId="0" bldLvl="0" animBg="1"/>
      <p:bldP spid="847" grpId="0" bldLvl="0" animBg="1"/>
      <p:bldP spid="848" grpId="0" bldLvl="0" animBg="1"/>
      <p:bldP spid="849" grpId="0" bldLvl="0" animBg="1"/>
      <p:bldP spid="850" grpId="0" bldLvl="0" animBg="1"/>
      <p:bldP spid="851" grpId="0" bldLvl="0" animBg="1"/>
      <p:bldP spid="852" grpId="0" bldLvl="0" animBg="1"/>
      <p:bldP spid="838" grpId="0" bldLvl="0" animBg="1"/>
      <p:bldP spid="839" grpId="0" bldLvl="0" animBg="1"/>
      <p:bldP spid="840" grpId="0" bldLvl="0" animBg="1"/>
      <p:bldP spid="841" grpId="0" bldLvl="0" animBg="1"/>
      <p:bldP spid="822" grpId="0" bldLvl="0" animBg="1"/>
      <p:bldP spid="823" grpId="0" bldLvl="0" animBg="1"/>
      <p:bldP spid="825" grpId="0" bldLvl="0" animBg="1"/>
      <p:bldP spid="826" grpId="0" bldLvl="0" animBg="1"/>
      <p:bldP spid="827" grpId="0" bldLvl="0" animBg="1"/>
      <p:bldP spid="828" grpId="0" bldLvl="0" animBg="1"/>
      <p:bldP spid="829" grpId="0" bldLvl="0" animBg="1"/>
      <p:bldP spid="830" grpId="0" bldLvl="0" animBg="1"/>
      <p:bldP spid="831" grpId="0" bldLvl="0" animBg="1"/>
      <p:bldP spid="832" grpId="0" bldLvl="0" animBg="1"/>
      <p:bldP spid="833" grpId="0" bldLvl="0" animBg="1"/>
      <p:bldP spid="834" grpId="0" bldLvl="0" animBg="1"/>
      <p:bldP spid="835" grpId="0" bldLvl="0" animBg="1"/>
      <p:bldP spid="836" grpId="0" bldLvl="0" animBg="1"/>
      <p:bldP spid="837" grpId="0" bldLvl="0" animBg="1"/>
      <p:bldP spid="859" grpId="0" bldLvl="0" animBg="1"/>
      <p:bldP spid="860" grpId="0" bldLvl="0" animBg="1"/>
      <p:bldP spid="861" grpId="0" bldLvl="0" animBg="1"/>
      <p:bldP spid="862" grpId="0" bldLvl="0" animBg="1"/>
      <p:bldP spid="863" grpId="0" bldLvl="0" animBg="1"/>
      <p:bldP spid="864" grpId="0" bldLvl="0" animBg="1"/>
      <p:bldP spid="865" grpId="0" bldLvl="0" animBg="1"/>
      <p:bldP spid="866" grpId="0" bldLvl="0" animBg="1"/>
      <p:bldP spid="867" grpId="0" bldLvl="0" animBg="1"/>
      <p:bldP spid="868" grpId="0" bldLvl="0" animBg="1"/>
      <p:bldP spid="869" grpId="0" bldLvl="0" animBg="1"/>
      <p:bldP spid="870" grpId="0" bldLvl="0" animBg="1"/>
      <p:bldP spid="871" grpId="0" bldLvl="0" animBg="1"/>
      <p:bldP spid="872" grpId="0" bldLvl="0" animBg="1"/>
      <p:bldP spid="873" grpId="0" bldLvl="0" animBg="1"/>
      <p:bldP spid="874" grpId="0" bldLvl="0" animBg="1"/>
      <p:bldP spid="899" grpId="0" bldLvl="0" animBg="1"/>
      <p:bldP spid="900" grpId="0" bldLvl="0" animBg="1"/>
      <p:bldP spid="916" grpId="0" bldLvl="0" animBg="1"/>
      <p:bldP spid="917" grpId="0" bldLvl="0" animBg="1"/>
      <p:bldP spid="918" grpId="0" bldLvl="0" animBg="1"/>
      <p:bldP spid="919" grpId="0" bldLvl="0" animBg="1"/>
      <p:bldP spid="920" grpId="0" bldLvl="0" animBg="1"/>
      <p:bldP spid="923" grpId="0" bldLvl="0" animBg="1"/>
      <p:bldP spid="925" grpId="0" bldLvl="0" animBg="1"/>
      <p:bldP spid="926" grpId="0" bldLvl="0" animBg="1"/>
      <p:bldP spid="927" grpId="0" bldLvl="0" animBg="1"/>
      <p:bldP spid="928" grpId="0" bldLvl="0" animBg="1"/>
      <p:bldP spid="929" grpId="0" bldLvl="0" animBg="1"/>
      <p:bldP spid="930" grpId="0" bldLvl="0" animBg="1"/>
      <p:bldP spid="956" grpId="0" bldLvl="0" animBg="1"/>
      <p:bldP spid="957" grpId="0" bldLvl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633" name="椭圆 632"/>
          <p:cNvSpPr/>
          <p:nvPr userDrawn="1"/>
        </p:nvSpPr>
        <p:spPr>
          <a:xfrm rot="21423552" flipH="1">
            <a:off x="5610049" y="2917731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" name="椭圆 633"/>
          <p:cNvSpPr/>
          <p:nvPr userDrawn="1"/>
        </p:nvSpPr>
        <p:spPr>
          <a:xfrm rot="21423552" flipH="1">
            <a:off x="5468742" y="301810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5" name="椭圆 634"/>
          <p:cNvSpPr/>
          <p:nvPr userDrawn="1"/>
        </p:nvSpPr>
        <p:spPr>
          <a:xfrm rot="238764" flipH="1">
            <a:off x="5536441" y="308913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6" name="椭圆 635"/>
          <p:cNvSpPr/>
          <p:nvPr userDrawn="1"/>
        </p:nvSpPr>
        <p:spPr>
          <a:xfrm rot="1623552" flipH="1">
            <a:off x="5687983" y="327130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椭圆 636"/>
          <p:cNvSpPr/>
          <p:nvPr userDrawn="1"/>
        </p:nvSpPr>
        <p:spPr>
          <a:xfrm rot="1623552" flipH="1">
            <a:off x="5557419" y="3239996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椭圆 637"/>
          <p:cNvSpPr/>
          <p:nvPr userDrawn="1"/>
        </p:nvSpPr>
        <p:spPr>
          <a:xfrm rot="2038764" flipH="1">
            <a:off x="5605466" y="334354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9" name="椭圆 638"/>
          <p:cNvSpPr/>
          <p:nvPr userDrawn="1"/>
        </p:nvSpPr>
        <p:spPr>
          <a:xfrm rot="19308144">
            <a:off x="5476577" y="3144059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0" name="椭圆 639"/>
          <p:cNvSpPr/>
          <p:nvPr userDrawn="1"/>
        </p:nvSpPr>
        <p:spPr>
          <a:xfrm rot="19308144">
            <a:off x="5727403" y="3122622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1" name="椭圆 640"/>
          <p:cNvSpPr/>
          <p:nvPr userDrawn="1"/>
        </p:nvSpPr>
        <p:spPr>
          <a:xfrm rot="18892932">
            <a:off x="5656112" y="3219656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2" name="椭圆 641"/>
          <p:cNvSpPr/>
          <p:nvPr userDrawn="1"/>
        </p:nvSpPr>
        <p:spPr>
          <a:xfrm rot="20365848" flipH="1">
            <a:off x="5762004" y="3511250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3" name="椭圆 642"/>
          <p:cNvSpPr/>
          <p:nvPr userDrawn="1"/>
        </p:nvSpPr>
        <p:spPr>
          <a:xfrm rot="20365848" flipH="1">
            <a:off x="5640553" y="3841662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4" name="椭圆 643"/>
          <p:cNvSpPr/>
          <p:nvPr userDrawn="1"/>
        </p:nvSpPr>
        <p:spPr>
          <a:xfrm rot="20365848" flipH="1">
            <a:off x="5577032" y="361001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" name="椭圆 644"/>
          <p:cNvSpPr/>
          <p:nvPr userDrawn="1"/>
        </p:nvSpPr>
        <p:spPr>
          <a:xfrm rot="3265848" flipH="1">
            <a:off x="5708770" y="3710867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6" name="椭圆 645"/>
          <p:cNvSpPr/>
          <p:nvPr userDrawn="1"/>
        </p:nvSpPr>
        <p:spPr>
          <a:xfrm rot="20365848" flipH="1">
            <a:off x="5636896" y="3728559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椭圆 646"/>
          <p:cNvSpPr/>
          <p:nvPr userDrawn="1"/>
        </p:nvSpPr>
        <p:spPr>
          <a:xfrm rot="21097299" flipH="1">
            <a:off x="5667524" y="3573527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椭圆 647"/>
          <p:cNvSpPr/>
          <p:nvPr userDrawn="1"/>
        </p:nvSpPr>
        <p:spPr>
          <a:xfrm rot="20365848" flipH="1">
            <a:off x="5599175" y="364897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椭圆 648"/>
          <p:cNvSpPr/>
          <p:nvPr userDrawn="1"/>
        </p:nvSpPr>
        <p:spPr>
          <a:xfrm rot="338316" flipH="1">
            <a:off x="5669836" y="3512931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0" name="椭圆 649"/>
          <p:cNvSpPr/>
          <p:nvPr userDrawn="1"/>
        </p:nvSpPr>
        <p:spPr>
          <a:xfrm rot="19760920" flipH="1">
            <a:off x="5618942" y="3763520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1" name="椭圆 650"/>
          <p:cNvSpPr/>
          <p:nvPr userDrawn="1"/>
        </p:nvSpPr>
        <p:spPr>
          <a:xfrm rot="3265848" flipH="1">
            <a:off x="5595021" y="349659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2" name="椭圆 651"/>
          <p:cNvSpPr/>
          <p:nvPr userDrawn="1"/>
        </p:nvSpPr>
        <p:spPr>
          <a:xfrm rot="3265848" flipH="1">
            <a:off x="5626847" y="359726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3" name="椭圆 652"/>
          <p:cNvSpPr/>
          <p:nvPr userDrawn="1"/>
        </p:nvSpPr>
        <p:spPr>
          <a:xfrm rot="15049098" flipH="1">
            <a:off x="5626169" y="3749788"/>
            <a:ext cx="237942" cy="2016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4" name="椭圆 653"/>
          <p:cNvSpPr/>
          <p:nvPr userDrawn="1"/>
        </p:nvSpPr>
        <p:spPr>
          <a:xfrm rot="15049098" flipH="1">
            <a:off x="5753459" y="4026927"/>
            <a:ext cx="133327" cy="11296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" name="椭圆 654"/>
          <p:cNvSpPr/>
          <p:nvPr userDrawn="1"/>
        </p:nvSpPr>
        <p:spPr>
          <a:xfrm rot="15464310" flipH="1">
            <a:off x="5784677" y="3969874"/>
            <a:ext cx="90010" cy="6360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6" name="椭圆 655"/>
          <p:cNvSpPr/>
          <p:nvPr userDrawn="1"/>
        </p:nvSpPr>
        <p:spPr>
          <a:xfrm rot="11133690">
            <a:off x="5615451" y="4018090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7" name="椭圆 656"/>
          <p:cNvSpPr/>
          <p:nvPr userDrawn="1"/>
        </p:nvSpPr>
        <p:spPr>
          <a:xfrm rot="10718478">
            <a:off x="5698483" y="4023663"/>
            <a:ext cx="45806" cy="655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8" name="椭圆 657"/>
          <p:cNvSpPr/>
          <p:nvPr userDrawn="1"/>
        </p:nvSpPr>
        <p:spPr>
          <a:xfrm rot="12191394" flipH="1">
            <a:off x="5731361" y="356495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9" name="椭圆 658"/>
          <p:cNvSpPr/>
          <p:nvPr userDrawn="1"/>
        </p:nvSpPr>
        <p:spPr>
          <a:xfrm rot="12191394" flipH="1">
            <a:off x="5991113" y="3483900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0" name="椭圆 659"/>
          <p:cNvSpPr/>
          <p:nvPr userDrawn="1"/>
        </p:nvSpPr>
        <p:spPr>
          <a:xfrm rot="12191394" flipH="1">
            <a:off x="5912966" y="367564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椭圆 660"/>
          <p:cNvSpPr/>
          <p:nvPr userDrawn="1"/>
        </p:nvSpPr>
        <p:spPr>
          <a:xfrm rot="16691394" flipH="1">
            <a:off x="5905466" y="3643524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2" name="椭圆 661"/>
          <p:cNvSpPr/>
          <p:nvPr userDrawn="1"/>
        </p:nvSpPr>
        <p:spPr>
          <a:xfrm rot="12191394" flipH="1">
            <a:off x="5939838" y="3572722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3" name="椭圆 662"/>
          <p:cNvSpPr/>
          <p:nvPr userDrawn="1"/>
        </p:nvSpPr>
        <p:spPr>
          <a:xfrm rot="12922845" flipH="1">
            <a:off x="5845872" y="326249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4" name="椭圆 663"/>
          <p:cNvSpPr/>
          <p:nvPr userDrawn="1"/>
        </p:nvSpPr>
        <p:spPr>
          <a:xfrm rot="12191394" flipH="1">
            <a:off x="5886814" y="352873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" name="椭圆 664"/>
          <p:cNvSpPr/>
          <p:nvPr userDrawn="1"/>
        </p:nvSpPr>
        <p:spPr>
          <a:xfrm rot="13763862" flipH="1">
            <a:off x="5839966" y="3808987"/>
            <a:ext cx="58002" cy="500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椭圆 665"/>
          <p:cNvSpPr/>
          <p:nvPr userDrawn="1"/>
        </p:nvSpPr>
        <p:spPr>
          <a:xfrm rot="11586466" flipH="1">
            <a:off x="6006566" y="3631014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7" name="椭圆 666"/>
          <p:cNvSpPr/>
          <p:nvPr userDrawn="1"/>
        </p:nvSpPr>
        <p:spPr>
          <a:xfrm rot="16691394" flipH="1">
            <a:off x="5890082" y="392277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8" name="椭圆 667"/>
          <p:cNvSpPr/>
          <p:nvPr userDrawn="1"/>
        </p:nvSpPr>
        <p:spPr>
          <a:xfrm rot="16691394" flipH="1">
            <a:off x="5916029" y="381874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9" name="椭圆 668"/>
          <p:cNvSpPr/>
          <p:nvPr userDrawn="1"/>
        </p:nvSpPr>
        <p:spPr>
          <a:xfrm rot="3824342" flipH="1">
            <a:off x="5799922" y="4065770"/>
            <a:ext cx="165888" cy="1405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0" name="椭圆 669"/>
          <p:cNvSpPr/>
          <p:nvPr userDrawn="1"/>
        </p:nvSpPr>
        <p:spPr>
          <a:xfrm rot="4239554" flipH="1">
            <a:off x="6008510" y="4123298"/>
            <a:ext cx="111993" cy="7914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椭圆 670"/>
          <p:cNvSpPr/>
          <p:nvPr userDrawn="1"/>
        </p:nvSpPr>
        <p:spPr>
          <a:xfrm rot="21423552" flipH="1">
            <a:off x="5382446" y="342257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2" name="椭圆 671"/>
          <p:cNvSpPr/>
          <p:nvPr userDrawn="1"/>
        </p:nvSpPr>
        <p:spPr>
          <a:xfrm rot="21423552" flipH="1">
            <a:off x="5241139" y="3522948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3" name="椭圆 672"/>
          <p:cNvSpPr/>
          <p:nvPr userDrawn="1"/>
        </p:nvSpPr>
        <p:spPr>
          <a:xfrm rot="238764" flipH="1">
            <a:off x="5308838" y="3593979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4" name="椭圆 673"/>
          <p:cNvSpPr/>
          <p:nvPr userDrawn="1"/>
        </p:nvSpPr>
        <p:spPr>
          <a:xfrm rot="1623552" flipH="1">
            <a:off x="5460380" y="3776143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5" name="椭圆 674"/>
          <p:cNvSpPr/>
          <p:nvPr userDrawn="1"/>
        </p:nvSpPr>
        <p:spPr>
          <a:xfrm rot="1623552" flipH="1">
            <a:off x="5329816" y="374483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6" name="椭圆 675"/>
          <p:cNvSpPr/>
          <p:nvPr userDrawn="1"/>
        </p:nvSpPr>
        <p:spPr>
          <a:xfrm rot="2038764" flipH="1">
            <a:off x="5377863" y="384838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 userDrawn="1"/>
        </p:nvSpPr>
        <p:spPr>
          <a:xfrm rot="19308144">
            <a:off x="5499800" y="3627463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8" name="椭圆 677"/>
          <p:cNvSpPr/>
          <p:nvPr userDrawn="1"/>
        </p:nvSpPr>
        <p:spPr>
          <a:xfrm rot="18892932">
            <a:off x="5428509" y="3724497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9" name="椭圆 678"/>
          <p:cNvSpPr/>
          <p:nvPr userDrawn="1"/>
        </p:nvSpPr>
        <p:spPr>
          <a:xfrm rot="20365848" flipH="1">
            <a:off x="5534401" y="4016091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0" name="椭圆 679"/>
          <p:cNvSpPr/>
          <p:nvPr userDrawn="1"/>
        </p:nvSpPr>
        <p:spPr>
          <a:xfrm rot="3265848" flipH="1">
            <a:off x="5481167" y="4215708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1" name="椭圆 680"/>
          <p:cNvSpPr/>
          <p:nvPr userDrawn="1"/>
        </p:nvSpPr>
        <p:spPr>
          <a:xfrm rot="21097299" flipH="1">
            <a:off x="5439921" y="407836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2" name="椭圆 681"/>
          <p:cNvSpPr/>
          <p:nvPr userDrawn="1"/>
        </p:nvSpPr>
        <p:spPr>
          <a:xfrm rot="338316" flipH="1">
            <a:off x="5442233" y="4017773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3" name="椭圆 682"/>
          <p:cNvSpPr/>
          <p:nvPr userDrawn="1"/>
        </p:nvSpPr>
        <p:spPr>
          <a:xfrm rot="3265848" flipH="1">
            <a:off x="5367418" y="400143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4" name="椭圆 683"/>
          <p:cNvSpPr/>
          <p:nvPr userDrawn="1"/>
        </p:nvSpPr>
        <p:spPr>
          <a:xfrm rot="3265848" flipH="1">
            <a:off x="5399244" y="410210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椭圆 685"/>
          <p:cNvSpPr/>
          <p:nvPr userDrawn="1"/>
        </p:nvSpPr>
        <p:spPr>
          <a:xfrm rot="176448">
            <a:off x="6596380" y="289596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椭圆 686"/>
          <p:cNvSpPr/>
          <p:nvPr userDrawn="1"/>
        </p:nvSpPr>
        <p:spPr>
          <a:xfrm rot="176448">
            <a:off x="6851672" y="3000869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 userDrawn="1"/>
        </p:nvSpPr>
        <p:spPr>
          <a:xfrm rot="21361236">
            <a:off x="6807401" y="3075104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椭圆 688"/>
          <p:cNvSpPr/>
          <p:nvPr userDrawn="1"/>
        </p:nvSpPr>
        <p:spPr>
          <a:xfrm rot="19976448">
            <a:off x="6503769" y="326548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0" name="椭圆 689"/>
          <p:cNvSpPr/>
          <p:nvPr userDrawn="1"/>
        </p:nvSpPr>
        <p:spPr>
          <a:xfrm rot="19976448">
            <a:off x="6746295" y="3232767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1" name="椭圆 690"/>
          <p:cNvSpPr/>
          <p:nvPr userDrawn="1"/>
        </p:nvSpPr>
        <p:spPr>
          <a:xfrm rot="19561236">
            <a:off x="6725376" y="3340989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2" name="椭圆 691"/>
          <p:cNvSpPr/>
          <p:nvPr userDrawn="1"/>
        </p:nvSpPr>
        <p:spPr>
          <a:xfrm rot="2291856" flipH="1">
            <a:off x="6754989" y="3132502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 userDrawn="1"/>
        </p:nvSpPr>
        <p:spPr>
          <a:xfrm rot="2291856" flipH="1">
            <a:off x="6603167" y="3110098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椭圆 693"/>
          <p:cNvSpPr/>
          <p:nvPr userDrawn="1"/>
        </p:nvSpPr>
        <p:spPr>
          <a:xfrm rot="2707068" flipH="1">
            <a:off x="6667585" y="3208211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5" name="椭圆 694"/>
          <p:cNvSpPr/>
          <p:nvPr userDrawn="1"/>
        </p:nvSpPr>
        <p:spPr>
          <a:xfrm rot="1234152">
            <a:off x="6458583" y="3516256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" name="椭圆 695"/>
          <p:cNvSpPr/>
          <p:nvPr userDrawn="1"/>
        </p:nvSpPr>
        <p:spPr>
          <a:xfrm rot="1234152">
            <a:off x="6629251" y="38615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7" name="椭圆 696"/>
          <p:cNvSpPr/>
          <p:nvPr userDrawn="1"/>
        </p:nvSpPr>
        <p:spPr>
          <a:xfrm rot="1234152">
            <a:off x="6678391" y="361947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8" name="椭圆 697"/>
          <p:cNvSpPr/>
          <p:nvPr userDrawn="1"/>
        </p:nvSpPr>
        <p:spPr>
          <a:xfrm rot="18334152">
            <a:off x="6628067" y="3722125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椭圆 698"/>
          <p:cNvSpPr/>
          <p:nvPr userDrawn="1"/>
        </p:nvSpPr>
        <p:spPr>
          <a:xfrm rot="1234152">
            <a:off x="6636043" y="3743368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0" name="椭圆 699"/>
          <p:cNvSpPr/>
          <p:nvPr userDrawn="1"/>
        </p:nvSpPr>
        <p:spPr>
          <a:xfrm rot="502701">
            <a:off x="6570856" y="358134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1" name="椭圆 700"/>
          <p:cNvSpPr/>
          <p:nvPr userDrawn="1"/>
        </p:nvSpPr>
        <p:spPr>
          <a:xfrm rot="1234152">
            <a:off x="6584973" y="3660198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/>
          <p:cNvSpPr/>
          <p:nvPr userDrawn="1"/>
        </p:nvSpPr>
        <p:spPr>
          <a:xfrm rot="21261684">
            <a:off x="6675616" y="3518013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/>
          <p:cNvSpPr/>
          <p:nvPr userDrawn="1"/>
        </p:nvSpPr>
        <p:spPr>
          <a:xfrm rot="1839080">
            <a:off x="6723163" y="3779905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/>
          <p:cNvSpPr/>
          <p:nvPr userDrawn="1"/>
        </p:nvSpPr>
        <p:spPr>
          <a:xfrm rot="18334152">
            <a:off x="6774583" y="3498812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 userDrawn="1"/>
        </p:nvSpPr>
        <p:spPr>
          <a:xfrm rot="18334152">
            <a:off x="6736763" y="3604024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 userDrawn="1"/>
        </p:nvSpPr>
        <p:spPr>
          <a:xfrm rot="6550902">
            <a:off x="6510234" y="3751117"/>
            <a:ext cx="248675" cy="2395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 userDrawn="1"/>
        </p:nvSpPr>
        <p:spPr>
          <a:xfrm rot="6550902">
            <a:off x="6475799" y="4047104"/>
            <a:ext cx="139341" cy="13424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 userDrawn="1"/>
        </p:nvSpPr>
        <p:spPr>
          <a:xfrm rot="6135690">
            <a:off x="6487074" y="3991013"/>
            <a:ext cx="94070" cy="75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 userDrawn="1"/>
        </p:nvSpPr>
        <p:spPr>
          <a:xfrm rot="10466310" flipH="1">
            <a:off x="6736202" y="4045959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 userDrawn="1"/>
        </p:nvSpPr>
        <p:spPr>
          <a:xfrm rot="10881522" flipH="1">
            <a:off x="6635584" y="4051782"/>
            <a:ext cx="54433" cy="684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1" name="椭圆 710"/>
          <p:cNvSpPr/>
          <p:nvPr userDrawn="1"/>
        </p:nvSpPr>
        <p:spPr>
          <a:xfrm rot="9408606">
            <a:off x="6494998" y="357238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 userDrawn="1"/>
        </p:nvSpPr>
        <p:spPr>
          <a:xfrm rot="9408606">
            <a:off x="6212671" y="34876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 userDrawn="1"/>
        </p:nvSpPr>
        <p:spPr>
          <a:xfrm rot="9408606">
            <a:off x="6279192" y="3688070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 userDrawn="1"/>
        </p:nvSpPr>
        <p:spPr>
          <a:xfrm rot="4908606">
            <a:off x="6394328" y="3651744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 userDrawn="1"/>
        </p:nvSpPr>
        <p:spPr>
          <a:xfrm rot="9408606">
            <a:off x="6276049" y="3580501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 userDrawn="1"/>
        </p:nvSpPr>
        <p:spPr>
          <a:xfrm rot="8677155">
            <a:off x="6358921" y="325628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 userDrawn="1"/>
        </p:nvSpPr>
        <p:spPr>
          <a:xfrm rot="9408606">
            <a:off x="6243164" y="3534534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 userDrawn="1"/>
        </p:nvSpPr>
        <p:spPr>
          <a:xfrm rot="7836138">
            <a:off x="6457116" y="3823838"/>
            <a:ext cx="60618" cy="5949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 userDrawn="1"/>
        </p:nvSpPr>
        <p:spPr>
          <a:xfrm rot="10013534">
            <a:off x="6262539" y="3641422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 userDrawn="1"/>
        </p:nvSpPr>
        <p:spPr>
          <a:xfrm rot="4908606">
            <a:off x="6423954" y="394421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 userDrawn="1"/>
        </p:nvSpPr>
        <p:spPr>
          <a:xfrm rot="4908606">
            <a:off x="6393120" y="383549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 userDrawn="1"/>
        </p:nvSpPr>
        <p:spPr>
          <a:xfrm rot="17775658">
            <a:off x="6384224" y="4085724"/>
            <a:ext cx="173371" cy="16702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 userDrawn="1"/>
        </p:nvSpPr>
        <p:spPr>
          <a:xfrm rot="17360446">
            <a:off x="6196539" y="4150245"/>
            <a:ext cx="117044" cy="940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 userDrawn="1"/>
        </p:nvSpPr>
        <p:spPr>
          <a:xfrm rot="176448">
            <a:off x="6866846" y="342357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 userDrawn="1"/>
        </p:nvSpPr>
        <p:spPr>
          <a:xfrm rot="176448">
            <a:off x="7122138" y="3528482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 userDrawn="1"/>
        </p:nvSpPr>
        <p:spPr>
          <a:xfrm rot="21361236">
            <a:off x="7077867" y="3602716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椭圆 726"/>
          <p:cNvSpPr/>
          <p:nvPr userDrawn="1"/>
        </p:nvSpPr>
        <p:spPr>
          <a:xfrm rot="19976448">
            <a:off x="6774236" y="379309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椭圆 727"/>
          <p:cNvSpPr/>
          <p:nvPr userDrawn="1"/>
        </p:nvSpPr>
        <p:spPr>
          <a:xfrm rot="19976448">
            <a:off x="7016761" y="3760380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椭圆 728"/>
          <p:cNvSpPr/>
          <p:nvPr userDrawn="1"/>
        </p:nvSpPr>
        <p:spPr>
          <a:xfrm rot="19561236">
            <a:off x="6995843" y="3868602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0" name="椭圆 729"/>
          <p:cNvSpPr/>
          <p:nvPr userDrawn="1"/>
        </p:nvSpPr>
        <p:spPr>
          <a:xfrm rot="2291856" flipH="1">
            <a:off x="6873633" y="3637711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1" name="椭圆 730"/>
          <p:cNvSpPr/>
          <p:nvPr userDrawn="1"/>
        </p:nvSpPr>
        <p:spPr>
          <a:xfrm rot="2707068" flipH="1">
            <a:off x="6938051" y="3735823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2" name="椭圆 731"/>
          <p:cNvSpPr/>
          <p:nvPr userDrawn="1"/>
        </p:nvSpPr>
        <p:spPr>
          <a:xfrm rot="1234152">
            <a:off x="6729050" y="4043869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3" name="椭圆 732"/>
          <p:cNvSpPr/>
          <p:nvPr userDrawn="1"/>
        </p:nvSpPr>
        <p:spPr>
          <a:xfrm rot="18334152">
            <a:off x="6898534" y="4249738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4" name="椭圆 733"/>
          <p:cNvSpPr/>
          <p:nvPr userDrawn="1"/>
        </p:nvSpPr>
        <p:spPr>
          <a:xfrm rot="502701">
            <a:off x="6841323" y="4108955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5" name="椭圆 734"/>
          <p:cNvSpPr/>
          <p:nvPr userDrawn="1"/>
        </p:nvSpPr>
        <p:spPr>
          <a:xfrm rot="21261684">
            <a:off x="6946083" y="4045627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6" name="椭圆 735"/>
          <p:cNvSpPr/>
          <p:nvPr userDrawn="1"/>
        </p:nvSpPr>
        <p:spPr>
          <a:xfrm rot="18334152">
            <a:off x="7045049" y="402642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7" name="椭圆 736"/>
          <p:cNvSpPr/>
          <p:nvPr userDrawn="1"/>
        </p:nvSpPr>
        <p:spPr>
          <a:xfrm rot="18334152">
            <a:off x="7007229" y="413163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569029 w 2570257"/>
              <a:gd name="connsiteY0-30" fmla="*/ 0 h 2598058"/>
              <a:gd name="connsiteX1-31" fmla="*/ 0 w 2570257"/>
              <a:gd name="connsiteY1-32" fmla="*/ 2598058 h 25980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307772 w 2309218"/>
              <a:gd name="connsiteY0-30" fmla="*/ 0 h 2322286"/>
              <a:gd name="connsiteX1-31" fmla="*/ 0 w 2309218"/>
              <a:gd name="connsiteY1-32" fmla="*/ 2322286 h 2322286"/>
              <a:gd name="connsiteX0-33" fmla="*/ 2307772 w 2307772"/>
              <a:gd name="connsiteY0-34" fmla="*/ 0 h 2322286"/>
              <a:gd name="connsiteX1-35" fmla="*/ 0 w 2307772"/>
              <a:gd name="connsiteY1-36" fmla="*/ 2322286 h 2322286"/>
              <a:gd name="connsiteX0-37" fmla="*/ 2438400 w 2438400"/>
              <a:gd name="connsiteY0-38" fmla="*/ 0 h 2177143"/>
              <a:gd name="connsiteX1-39" fmla="*/ 0 w 2438400"/>
              <a:gd name="connsiteY1-40" fmla="*/ 2177143 h 2177143"/>
              <a:gd name="connsiteX0-41" fmla="*/ 2510972 w 2510972"/>
              <a:gd name="connsiteY0-42" fmla="*/ 0 h 2162628"/>
              <a:gd name="connsiteX1-43" fmla="*/ 0 w 2510972"/>
              <a:gd name="connsiteY1-44" fmla="*/ 2162628 h 2162628"/>
              <a:gd name="connsiteX0-45" fmla="*/ 2510972 w 2510972"/>
              <a:gd name="connsiteY0-46" fmla="*/ 0 h 2162628"/>
              <a:gd name="connsiteX1-47" fmla="*/ 0 w 2510972"/>
              <a:gd name="connsiteY1-48" fmla="*/ 2162628 h 21626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6" name="椭圆 745"/>
          <p:cNvSpPr/>
          <p:nvPr userDrawn="1"/>
        </p:nvSpPr>
        <p:spPr>
          <a:xfrm rot="5032083">
            <a:off x="11868000" y="252818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" name="椭圆 746"/>
          <p:cNvSpPr/>
          <p:nvPr userDrawn="1"/>
        </p:nvSpPr>
        <p:spPr>
          <a:xfrm rot="5032083">
            <a:off x="11902093" y="277675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8" name="椭圆 747"/>
          <p:cNvSpPr/>
          <p:nvPr userDrawn="1"/>
        </p:nvSpPr>
        <p:spPr>
          <a:xfrm rot="4616871">
            <a:off x="11876607" y="275998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9" name="椭圆 748"/>
          <p:cNvSpPr/>
          <p:nvPr userDrawn="1"/>
        </p:nvSpPr>
        <p:spPr>
          <a:xfrm rot="3232083">
            <a:off x="11532314" y="249883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0" name="椭圆 749"/>
          <p:cNvSpPr/>
          <p:nvPr userDrawn="1"/>
        </p:nvSpPr>
        <p:spPr>
          <a:xfrm rot="3232083">
            <a:off x="11684835" y="2717057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1" name="椭圆 750"/>
          <p:cNvSpPr/>
          <p:nvPr userDrawn="1"/>
        </p:nvSpPr>
        <p:spPr>
          <a:xfrm rot="2816871">
            <a:off x="11632920" y="272542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2" name="椭圆 751"/>
          <p:cNvSpPr/>
          <p:nvPr userDrawn="1"/>
        </p:nvSpPr>
        <p:spPr>
          <a:xfrm rot="7147491" flipH="1">
            <a:off x="11683512" y="2699722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3" name="椭圆 752"/>
          <p:cNvSpPr/>
          <p:nvPr userDrawn="1"/>
        </p:nvSpPr>
        <p:spPr>
          <a:xfrm rot="7562703" flipH="1">
            <a:off x="11760875" y="266818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4" name="椭圆 753"/>
          <p:cNvSpPr/>
          <p:nvPr userDrawn="1"/>
        </p:nvSpPr>
        <p:spPr>
          <a:xfrm rot="6089787">
            <a:off x="11368605" y="251464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5" name="椭圆 754"/>
          <p:cNvSpPr/>
          <p:nvPr userDrawn="1"/>
        </p:nvSpPr>
        <p:spPr>
          <a:xfrm rot="6089787">
            <a:off x="11309104" y="272104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6" name="椭圆 755"/>
          <p:cNvSpPr/>
          <p:nvPr userDrawn="1"/>
        </p:nvSpPr>
        <p:spPr>
          <a:xfrm rot="5358336">
            <a:off x="11327412" y="262179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7" name="椭圆 756"/>
          <p:cNvSpPr/>
          <p:nvPr userDrawn="1"/>
        </p:nvSpPr>
        <p:spPr>
          <a:xfrm rot="6089787">
            <a:off x="11198830" y="2643148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8" name="椭圆 757"/>
          <p:cNvSpPr/>
          <p:nvPr userDrawn="1"/>
        </p:nvSpPr>
        <p:spPr>
          <a:xfrm rot="4517319">
            <a:off x="11490104" y="2702476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9" name="椭圆 758"/>
          <p:cNvSpPr/>
          <p:nvPr userDrawn="1"/>
        </p:nvSpPr>
        <p:spPr>
          <a:xfrm rot="1589787">
            <a:off x="11542465" y="279537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0" name="椭圆 759"/>
          <p:cNvSpPr/>
          <p:nvPr userDrawn="1"/>
        </p:nvSpPr>
        <p:spPr>
          <a:xfrm rot="1589787">
            <a:off x="11445288" y="27770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1" name="椭圆 760"/>
          <p:cNvSpPr/>
          <p:nvPr userDrawn="1"/>
        </p:nvSpPr>
        <p:spPr>
          <a:xfrm rot="14264241">
            <a:off x="11324659" y="25542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2" name="组合 761"/>
          <p:cNvGrpSpPr/>
          <p:nvPr userDrawn="1"/>
        </p:nvGrpSpPr>
        <p:grpSpPr>
          <a:xfrm rot="599863">
            <a:off x="10653430" y="2690650"/>
            <a:ext cx="639819" cy="253634"/>
            <a:chOff x="10532127" y="1390185"/>
            <a:chExt cx="723329" cy="286738"/>
          </a:xfrm>
        </p:grpSpPr>
        <p:sp>
          <p:nvSpPr>
            <p:cNvPr id="796" name="椭圆 79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椭圆 79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椭圆 79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椭圆 79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椭圆 79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椭圆 80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3" name="组合 762"/>
          <p:cNvGrpSpPr/>
          <p:nvPr userDrawn="1"/>
        </p:nvGrpSpPr>
        <p:grpSpPr>
          <a:xfrm rot="1084302">
            <a:off x="10684730" y="2634194"/>
            <a:ext cx="511939" cy="282235"/>
            <a:chOff x="10613016" y="1673985"/>
            <a:chExt cx="511939" cy="282235"/>
          </a:xfrm>
        </p:grpSpPr>
        <p:sp>
          <p:nvSpPr>
            <p:cNvPr id="785" name="椭圆 784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椭圆 785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椭圆 786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椭圆 787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椭圆 788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椭圆 789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椭圆 790"/>
            <p:cNvSpPr/>
            <p:nvPr userDrawn="1"/>
          </p:nvSpPr>
          <p:spPr>
            <a:xfrm rot="9907023">
              <a:off x="10784129" y="1774327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椭圆 793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椭圆 794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4" name="组合 763"/>
          <p:cNvGrpSpPr/>
          <p:nvPr userDrawn="1"/>
        </p:nvGrpSpPr>
        <p:grpSpPr>
          <a:xfrm rot="599863">
            <a:off x="11774911" y="2810181"/>
            <a:ext cx="641382" cy="213126"/>
            <a:chOff x="10044947" y="1450855"/>
            <a:chExt cx="725096" cy="240943"/>
          </a:xfrm>
        </p:grpSpPr>
        <p:sp>
          <p:nvSpPr>
            <p:cNvPr id="781" name="椭圆 780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椭圆 781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椭圆 782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椭圆 783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5" name="椭圆 764"/>
          <p:cNvSpPr/>
          <p:nvPr userDrawn="1"/>
        </p:nvSpPr>
        <p:spPr>
          <a:xfrm rot="5032083">
            <a:off x="11444865" y="283802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6" name="椭圆 765"/>
          <p:cNvSpPr/>
          <p:nvPr userDrawn="1"/>
        </p:nvSpPr>
        <p:spPr>
          <a:xfrm rot="3232083">
            <a:off x="11109180" y="280867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7" name="组合 766"/>
          <p:cNvGrpSpPr/>
          <p:nvPr userDrawn="1"/>
        </p:nvGrpSpPr>
        <p:grpSpPr>
          <a:xfrm rot="599863">
            <a:off x="9792688" y="2513715"/>
            <a:ext cx="731948" cy="290055"/>
            <a:chOff x="10214170" y="2052450"/>
            <a:chExt cx="827482" cy="327913"/>
          </a:xfrm>
        </p:grpSpPr>
        <p:sp>
          <p:nvSpPr>
            <p:cNvPr id="768" name="椭圆 767"/>
            <p:cNvSpPr/>
            <p:nvPr userDrawn="1"/>
          </p:nvSpPr>
          <p:spPr>
            <a:xfrm rot="14722082" flipH="1">
              <a:off x="10348596" y="2042603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 userDrawn="1"/>
          </p:nvSpPr>
          <p:spPr>
            <a:xfrm rot="4432220">
              <a:off x="10901985" y="2236205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 userDrawn="1"/>
          </p:nvSpPr>
          <p:spPr>
            <a:xfrm rot="4017008">
              <a:off x="10864222" y="222623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 userDrawn="1"/>
          </p:nvSpPr>
          <p:spPr>
            <a:xfrm rot="2632220">
              <a:off x="10648385" y="2212380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 userDrawn="1"/>
          </p:nvSpPr>
          <p:spPr>
            <a:xfrm rot="2217008">
              <a:off x="10586129" y="223558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 userDrawn="1"/>
          </p:nvSpPr>
          <p:spPr>
            <a:xfrm rot="6547628" flipH="1">
              <a:off x="10779341" y="203910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 userDrawn="1"/>
          </p:nvSpPr>
          <p:spPr>
            <a:xfrm rot="6962840" flipH="1">
              <a:off x="10713949" y="2147658"/>
              <a:ext cx="68115" cy="547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 userDrawn="1"/>
          </p:nvSpPr>
          <p:spPr>
            <a:xfrm rot="5489924">
              <a:off x="10258600" y="2045014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 userDrawn="1"/>
          </p:nvSpPr>
          <p:spPr>
            <a:xfrm rot="989924">
              <a:off x="10226872" y="2271073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椭圆 776"/>
            <p:cNvSpPr/>
            <p:nvPr userDrawn="1"/>
          </p:nvSpPr>
          <p:spPr>
            <a:xfrm rot="4758473">
              <a:off x="10233769" y="217239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椭圆 777"/>
            <p:cNvSpPr/>
            <p:nvPr userDrawn="1"/>
          </p:nvSpPr>
          <p:spPr>
            <a:xfrm rot="3917456">
              <a:off x="10421076" y="2240537"/>
              <a:ext cx="48442" cy="7445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9" name="椭圆 778"/>
            <p:cNvSpPr/>
            <p:nvPr userDrawn="1"/>
          </p:nvSpPr>
          <p:spPr>
            <a:xfrm rot="989924">
              <a:off x="10494298" y="2335075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椭圆 779"/>
            <p:cNvSpPr/>
            <p:nvPr userDrawn="1"/>
          </p:nvSpPr>
          <p:spPr>
            <a:xfrm rot="989924">
              <a:off x="10382504" y="2333707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3" name="椭圆 802"/>
          <p:cNvSpPr/>
          <p:nvPr userDrawn="1"/>
        </p:nvSpPr>
        <p:spPr>
          <a:xfrm rot="16567917" flipH="1">
            <a:off x="208423" y="256327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4" name="椭圆 803"/>
          <p:cNvSpPr/>
          <p:nvPr userDrawn="1"/>
        </p:nvSpPr>
        <p:spPr>
          <a:xfrm rot="16567917" flipH="1">
            <a:off x="251615" y="2811843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5" name="椭圆 804"/>
          <p:cNvSpPr/>
          <p:nvPr userDrawn="1"/>
        </p:nvSpPr>
        <p:spPr>
          <a:xfrm rot="16983129" flipH="1">
            <a:off x="309102" y="279507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6" name="椭圆 805"/>
          <p:cNvSpPr/>
          <p:nvPr userDrawn="1"/>
        </p:nvSpPr>
        <p:spPr>
          <a:xfrm rot="18367917" flipH="1">
            <a:off x="544109" y="253392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7" name="椭圆 806"/>
          <p:cNvSpPr/>
          <p:nvPr userDrawn="1"/>
        </p:nvSpPr>
        <p:spPr>
          <a:xfrm rot="18367917" flipH="1">
            <a:off x="468873" y="2752144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8" name="椭圆 807"/>
          <p:cNvSpPr/>
          <p:nvPr userDrawn="1"/>
        </p:nvSpPr>
        <p:spPr>
          <a:xfrm rot="18783129" flipH="1">
            <a:off x="552789" y="276051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9" name="椭圆 808"/>
          <p:cNvSpPr/>
          <p:nvPr userDrawn="1"/>
        </p:nvSpPr>
        <p:spPr>
          <a:xfrm rot="14452509">
            <a:off x="392911" y="273480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0" name="椭圆 809"/>
          <p:cNvSpPr/>
          <p:nvPr userDrawn="1"/>
        </p:nvSpPr>
        <p:spPr>
          <a:xfrm rot="14037297">
            <a:off x="431078" y="2703274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1" name="椭圆 810"/>
          <p:cNvSpPr/>
          <p:nvPr userDrawn="1"/>
        </p:nvSpPr>
        <p:spPr>
          <a:xfrm rot="15510213" flipH="1">
            <a:off x="745655" y="254973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2" name="椭圆 811"/>
          <p:cNvSpPr/>
          <p:nvPr userDrawn="1"/>
        </p:nvSpPr>
        <p:spPr>
          <a:xfrm rot="15510213" flipH="1">
            <a:off x="805156" y="275612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3" name="椭圆 812"/>
          <p:cNvSpPr/>
          <p:nvPr userDrawn="1"/>
        </p:nvSpPr>
        <p:spPr>
          <a:xfrm rot="16241664" flipH="1">
            <a:off x="786848" y="2656880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4" name="椭圆 813"/>
          <p:cNvSpPr/>
          <p:nvPr userDrawn="1"/>
        </p:nvSpPr>
        <p:spPr>
          <a:xfrm rot="15510213" flipH="1">
            <a:off x="856072" y="26782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5" name="椭圆 814"/>
          <p:cNvSpPr/>
          <p:nvPr userDrawn="1"/>
        </p:nvSpPr>
        <p:spPr>
          <a:xfrm rot="17082681" flipH="1">
            <a:off x="719251" y="273756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6" name="椭圆 815"/>
          <p:cNvSpPr/>
          <p:nvPr userDrawn="1"/>
        </p:nvSpPr>
        <p:spPr>
          <a:xfrm rot="20010213" flipH="1">
            <a:off x="677967" y="283046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7" name="椭圆 816"/>
          <p:cNvSpPr/>
          <p:nvPr userDrawn="1"/>
        </p:nvSpPr>
        <p:spPr>
          <a:xfrm rot="20010213" flipH="1">
            <a:off x="775144" y="281210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椭圆 817"/>
          <p:cNvSpPr/>
          <p:nvPr userDrawn="1"/>
        </p:nvSpPr>
        <p:spPr>
          <a:xfrm rot="7335759" flipH="1">
            <a:off x="789601" y="258936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3" name="椭圆 852"/>
          <p:cNvSpPr/>
          <p:nvPr userDrawn="1"/>
        </p:nvSpPr>
        <p:spPr>
          <a:xfrm rot="14452509">
            <a:off x="993073" y="2969029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4" name="椭圆 853"/>
          <p:cNvSpPr/>
          <p:nvPr userDrawn="1"/>
        </p:nvSpPr>
        <p:spPr>
          <a:xfrm rot="7335759" flipH="1">
            <a:off x="1374109" y="26833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椭圆 854"/>
          <p:cNvSpPr/>
          <p:nvPr userDrawn="1"/>
        </p:nvSpPr>
        <p:spPr>
          <a:xfrm rot="11835759" flipH="1">
            <a:off x="1483735" y="2872044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椭圆 855"/>
          <p:cNvSpPr/>
          <p:nvPr userDrawn="1"/>
        </p:nvSpPr>
        <p:spPr>
          <a:xfrm rot="7335759" flipH="1">
            <a:off x="1446269" y="2751742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椭圆 856"/>
          <p:cNvSpPr/>
          <p:nvPr userDrawn="1"/>
        </p:nvSpPr>
        <p:spPr>
          <a:xfrm rot="8067210" flipH="1">
            <a:off x="1152505" y="277805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椭圆 857"/>
          <p:cNvSpPr/>
          <p:nvPr userDrawn="1"/>
        </p:nvSpPr>
        <p:spPr>
          <a:xfrm rot="6730831" flipH="1">
            <a:off x="1514571" y="2737176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2" name="椭圆 841"/>
          <p:cNvSpPr/>
          <p:nvPr userDrawn="1"/>
        </p:nvSpPr>
        <p:spPr>
          <a:xfrm rot="15510213" flipH="1">
            <a:off x="1195469" y="28459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3" name="椭圆 842"/>
          <p:cNvSpPr/>
          <p:nvPr userDrawn="1"/>
        </p:nvSpPr>
        <p:spPr>
          <a:xfrm rot="20010213" flipH="1">
            <a:off x="1065480" y="283260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4" name="椭圆 843"/>
          <p:cNvSpPr/>
          <p:nvPr userDrawn="1"/>
        </p:nvSpPr>
        <p:spPr>
          <a:xfrm rot="15510213" flipH="1">
            <a:off x="1091188" y="2835480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5" name="椭圆 844"/>
          <p:cNvSpPr/>
          <p:nvPr userDrawn="1"/>
        </p:nvSpPr>
        <p:spPr>
          <a:xfrm rot="14905285" flipH="1">
            <a:off x="1124154" y="2905411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6" name="椭圆 845"/>
          <p:cNvSpPr/>
          <p:nvPr userDrawn="1"/>
        </p:nvSpPr>
        <p:spPr>
          <a:xfrm rot="10193463" flipH="1">
            <a:off x="1088424" y="2749770"/>
            <a:ext cx="219965" cy="21191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7" name="椭圆 846"/>
          <p:cNvSpPr/>
          <p:nvPr userDrawn="1"/>
        </p:nvSpPr>
        <p:spPr>
          <a:xfrm rot="10193463" flipH="1">
            <a:off x="1361744" y="2752465"/>
            <a:ext cx="123254" cy="118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8" name="椭圆 847"/>
          <p:cNvSpPr/>
          <p:nvPr userDrawn="1"/>
        </p:nvSpPr>
        <p:spPr>
          <a:xfrm rot="10608675" flipH="1">
            <a:off x="1308740" y="2756568"/>
            <a:ext cx="83209" cy="6686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" name="椭圆 848"/>
          <p:cNvSpPr/>
          <p:nvPr userDrawn="1"/>
        </p:nvSpPr>
        <p:spPr>
          <a:xfrm rot="5862843">
            <a:off x="1358300" y="2880098"/>
            <a:ext cx="48149" cy="605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0" name="椭圆 849"/>
          <p:cNvSpPr/>
          <p:nvPr userDrawn="1"/>
        </p:nvSpPr>
        <p:spPr>
          <a:xfrm rot="8908227" flipH="1">
            <a:off x="1176994" y="2698467"/>
            <a:ext cx="53620" cy="5262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1" name="椭圆 850"/>
          <p:cNvSpPr/>
          <p:nvPr userDrawn="1"/>
        </p:nvSpPr>
        <p:spPr>
          <a:xfrm rot="11835759" flipH="1">
            <a:off x="1288827" y="268453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2" name="椭圆 851"/>
          <p:cNvSpPr/>
          <p:nvPr userDrawn="1"/>
        </p:nvSpPr>
        <p:spPr>
          <a:xfrm rot="20568707" flipH="1">
            <a:off x="1405145" y="2680512"/>
            <a:ext cx="153355" cy="147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8" name="椭圆 837"/>
          <p:cNvSpPr/>
          <p:nvPr userDrawn="1"/>
        </p:nvSpPr>
        <p:spPr>
          <a:xfrm rot="7335759" flipH="1">
            <a:off x="-10901" y="2909696"/>
            <a:ext cx="137945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9" name="椭圆 838"/>
          <p:cNvSpPr/>
          <p:nvPr userDrawn="1"/>
        </p:nvSpPr>
        <p:spPr>
          <a:xfrm rot="7335759" flipH="1">
            <a:off x="-137671" y="28548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0" name="椭圆 839"/>
          <p:cNvSpPr/>
          <p:nvPr userDrawn="1"/>
        </p:nvSpPr>
        <p:spPr>
          <a:xfrm rot="11835759" flipH="1">
            <a:off x="93607" y="30369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1" name="椭圆 840"/>
          <p:cNvSpPr/>
          <p:nvPr userDrawn="1"/>
        </p:nvSpPr>
        <p:spPr>
          <a:xfrm rot="20983919" flipH="1">
            <a:off x="380095" y="2922637"/>
            <a:ext cx="103531" cy="831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2" name="椭圆 821"/>
          <p:cNvSpPr/>
          <p:nvPr userDrawn="1"/>
        </p:nvSpPr>
        <p:spPr>
          <a:xfrm rot="16567917" flipH="1">
            <a:off x="631558" y="287311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3" name="椭圆 822"/>
          <p:cNvSpPr/>
          <p:nvPr userDrawn="1"/>
        </p:nvSpPr>
        <p:spPr>
          <a:xfrm rot="18367917" flipH="1">
            <a:off x="967243" y="284376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椭圆 824"/>
          <p:cNvSpPr/>
          <p:nvPr userDrawn="1"/>
        </p:nvSpPr>
        <p:spPr>
          <a:xfrm rot="6278055">
            <a:off x="2270176" y="25030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6" name="椭圆 825"/>
          <p:cNvSpPr/>
          <p:nvPr userDrawn="1"/>
        </p:nvSpPr>
        <p:spPr>
          <a:xfrm rot="16567917" flipH="1">
            <a:off x="1772982" y="276058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7" name="椭圆 826"/>
          <p:cNvSpPr/>
          <p:nvPr userDrawn="1"/>
        </p:nvSpPr>
        <p:spPr>
          <a:xfrm rot="16983129" flipH="1">
            <a:off x="1830469" y="274381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8" name="椭圆 827"/>
          <p:cNvSpPr/>
          <p:nvPr userDrawn="1"/>
        </p:nvSpPr>
        <p:spPr>
          <a:xfrm rot="18367917" flipH="1">
            <a:off x="1990238" y="2700888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9" name="椭圆 828"/>
          <p:cNvSpPr/>
          <p:nvPr userDrawn="1"/>
        </p:nvSpPr>
        <p:spPr>
          <a:xfrm rot="18783129" flipH="1">
            <a:off x="2074156" y="270925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0" name="椭圆 829"/>
          <p:cNvSpPr/>
          <p:nvPr userDrawn="1"/>
        </p:nvSpPr>
        <p:spPr>
          <a:xfrm rot="14452509">
            <a:off x="1894409" y="25661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椭圆 830"/>
          <p:cNvSpPr/>
          <p:nvPr userDrawn="1"/>
        </p:nvSpPr>
        <p:spPr>
          <a:xfrm rot="14037297">
            <a:off x="1952444" y="2652016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2" name="椭圆 831"/>
          <p:cNvSpPr/>
          <p:nvPr userDrawn="1"/>
        </p:nvSpPr>
        <p:spPr>
          <a:xfrm rot="15510213" flipH="1">
            <a:off x="2267022" y="2498477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3" name="椭圆 832"/>
          <p:cNvSpPr/>
          <p:nvPr userDrawn="1"/>
        </p:nvSpPr>
        <p:spPr>
          <a:xfrm rot="20010213" flipH="1">
            <a:off x="2413945" y="268313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4" name="椭圆 833"/>
          <p:cNvSpPr/>
          <p:nvPr userDrawn="1"/>
        </p:nvSpPr>
        <p:spPr>
          <a:xfrm rot="16241664" flipH="1">
            <a:off x="2308213" y="260562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5" name="椭圆 834"/>
          <p:cNvSpPr/>
          <p:nvPr userDrawn="1"/>
        </p:nvSpPr>
        <p:spPr>
          <a:xfrm rot="17082681" flipH="1">
            <a:off x="2240618" y="2686307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6" name="椭圆 835"/>
          <p:cNvSpPr/>
          <p:nvPr userDrawn="1"/>
        </p:nvSpPr>
        <p:spPr>
          <a:xfrm rot="20010213" flipH="1">
            <a:off x="2199334" y="2779206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7" name="椭圆 836"/>
          <p:cNvSpPr/>
          <p:nvPr userDrawn="1"/>
        </p:nvSpPr>
        <p:spPr>
          <a:xfrm rot="20010213" flipH="1">
            <a:off x="2296509" y="276084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6" name="椭圆 915"/>
          <p:cNvSpPr/>
          <p:nvPr userDrawn="1"/>
        </p:nvSpPr>
        <p:spPr>
          <a:xfrm rot="6125221">
            <a:off x="11874967" y="3722975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椭圆 916"/>
          <p:cNvSpPr/>
          <p:nvPr userDrawn="1"/>
        </p:nvSpPr>
        <p:spPr>
          <a:xfrm rot="6125221">
            <a:off x="11849799" y="3960582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椭圆 917"/>
          <p:cNvSpPr/>
          <p:nvPr userDrawn="1"/>
        </p:nvSpPr>
        <p:spPr>
          <a:xfrm rot="5710009">
            <a:off x="11841786" y="3933307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椭圆 918"/>
          <p:cNvSpPr/>
          <p:nvPr userDrawn="1"/>
        </p:nvSpPr>
        <p:spPr>
          <a:xfrm rot="4325221">
            <a:off x="11565286" y="359014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椭圆 919"/>
          <p:cNvSpPr/>
          <p:nvPr userDrawn="1"/>
        </p:nvSpPr>
        <p:spPr>
          <a:xfrm rot="4325221">
            <a:off x="11662097" y="3835951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椭圆 920"/>
          <p:cNvSpPr/>
          <p:nvPr userDrawn="1"/>
        </p:nvSpPr>
        <p:spPr>
          <a:xfrm rot="3910009">
            <a:off x="10418223" y="3234968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椭圆 921"/>
          <p:cNvSpPr/>
          <p:nvPr userDrawn="1"/>
        </p:nvSpPr>
        <p:spPr>
          <a:xfrm rot="8240629" flipH="1">
            <a:off x="10904882" y="335687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椭圆 922"/>
          <p:cNvSpPr/>
          <p:nvPr userDrawn="1"/>
        </p:nvSpPr>
        <p:spPr>
          <a:xfrm rot="8655841" flipH="1">
            <a:off x="11766223" y="380983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4" name="椭圆 923"/>
          <p:cNvSpPr/>
          <p:nvPr userDrawn="1"/>
        </p:nvSpPr>
        <p:spPr>
          <a:xfrm rot="7182925">
            <a:off x="11420259" y="35503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椭圆 924"/>
          <p:cNvSpPr/>
          <p:nvPr userDrawn="1"/>
        </p:nvSpPr>
        <p:spPr>
          <a:xfrm rot="7182925">
            <a:off x="11299211" y="3727828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椭圆 925"/>
          <p:cNvSpPr/>
          <p:nvPr userDrawn="1"/>
        </p:nvSpPr>
        <p:spPr>
          <a:xfrm rot="6451474">
            <a:off x="11347632" y="363927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椭圆 926"/>
          <p:cNvSpPr/>
          <p:nvPr userDrawn="1"/>
        </p:nvSpPr>
        <p:spPr>
          <a:xfrm rot="7182925">
            <a:off x="11205720" y="3626779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椭圆 927"/>
          <p:cNvSpPr/>
          <p:nvPr userDrawn="1"/>
        </p:nvSpPr>
        <p:spPr>
          <a:xfrm rot="5610457">
            <a:off x="11496015" y="375459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椭圆 928"/>
          <p:cNvSpPr/>
          <p:nvPr userDrawn="1"/>
        </p:nvSpPr>
        <p:spPr>
          <a:xfrm rot="2682925">
            <a:off x="11522403" y="385834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椭圆 929"/>
          <p:cNvSpPr/>
          <p:nvPr userDrawn="1"/>
        </p:nvSpPr>
        <p:spPr>
          <a:xfrm rot="2682925">
            <a:off x="11435838" y="3810523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椭圆 930"/>
          <p:cNvSpPr/>
          <p:nvPr userDrawn="1"/>
        </p:nvSpPr>
        <p:spPr>
          <a:xfrm rot="15357379">
            <a:off x="11366124" y="3574291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2" name="组合 931"/>
          <p:cNvGrpSpPr/>
          <p:nvPr userDrawn="1"/>
        </p:nvGrpSpPr>
        <p:grpSpPr>
          <a:xfrm rot="1693001">
            <a:off x="10660664" y="3570388"/>
            <a:ext cx="639819" cy="253634"/>
            <a:chOff x="10532127" y="1390185"/>
            <a:chExt cx="723329" cy="286738"/>
          </a:xfrm>
        </p:grpSpPr>
        <p:sp>
          <p:nvSpPr>
            <p:cNvPr id="933" name="椭圆 932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4" name="椭圆 933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5" name="椭圆 934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椭圆 935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椭圆 936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椭圆 937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9" name="组合 938"/>
          <p:cNvGrpSpPr/>
          <p:nvPr userDrawn="1"/>
        </p:nvGrpSpPr>
        <p:grpSpPr>
          <a:xfrm rot="2177440">
            <a:off x="10819870" y="4197918"/>
            <a:ext cx="909258" cy="507894"/>
            <a:chOff x="10613016" y="1673985"/>
            <a:chExt cx="909258" cy="507894"/>
          </a:xfrm>
        </p:grpSpPr>
        <p:sp>
          <p:nvSpPr>
            <p:cNvPr id="940" name="椭圆 939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椭圆 940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椭圆 941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椭圆 942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椭圆 943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椭圆 944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椭圆 945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椭圆 946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8" name="椭圆 947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椭圆 948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椭圆 949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1" name="组合 950"/>
          <p:cNvGrpSpPr/>
          <p:nvPr userDrawn="1"/>
        </p:nvGrpSpPr>
        <p:grpSpPr>
          <a:xfrm rot="1693001">
            <a:off x="11126055" y="3795714"/>
            <a:ext cx="641382" cy="213126"/>
            <a:chOff x="10044947" y="1450855"/>
            <a:chExt cx="725096" cy="240943"/>
          </a:xfrm>
        </p:grpSpPr>
        <p:sp>
          <p:nvSpPr>
            <p:cNvPr id="952" name="椭圆 951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椭圆 952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椭圆 953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椭圆 954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6" name="椭圆 955"/>
          <p:cNvSpPr/>
          <p:nvPr userDrawn="1"/>
        </p:nvSpPr>
        <p:spPr>
          <a:xfrm rot="6125221">
            <a:off x="11376173" y="388498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7" name="椭圆 956"/>
          <p:cNvSpPr/>
          <p:nvPr userDrawn="1"/>
        </p:nvSpPr>
        <p:spPr>
          <a:xfrm rot="4325221">
            <a:off x="11066493" y="3752158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188621" y="1495605"/>
            <a:ext cx="3605860" cy="1693002"/>
            <a:chOff x="4188621" y="1495605"/>
            <a:chExt cx="3605860" cy="1693002"/>
          </a:xfrm>
        </p:grpSpPr>
        <p:cxnSp>
          <p:nvCxnSpPr>
            <p:cNvPr id="968" name="直接连接符 967"/>
            <p:cNvCxnSpPr/>
            <p:nvPr userDrawn="1"/>
          </p:nvCxnSpPr>
          <p:spPr>
            <a:xfrm flipH="1">
              <a:off x="7473990" y="2561160"/>
              <a:ext cx="320491" cy="453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/>
            <p:cNvCxnSpPr/>
            <p:nvPr userDrawn="1"/>
          </p:nvCxnSpPr>
          <p:spPr>
            <a:xfrm flipH="1" flipV="1">
              <a:off x="7157093" y="3102332"/>
              <a:ext cx="380693" cy="862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/>
            <p:cNvCxnSpPr/>
            <p:nvPr userDrawn="1"/>
          </p:nvCxnSpPr>
          <p:spPr>
            <a:xfrm>
              <a:off x="4759617" y="1646180"/>
              <a:ext cx="135371" cy="636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/>
            <p:cNvCxnSpPr/>
            <p:nvPr userDrawn="1"/>
          </p:nvCxnSpPr>
          <p:spPr>
            <a:xfrm>
              <a:off x="4188621" y="2338926"/>
              <a:ext cx="365752" cy="5950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/>
            <p:cNvCxnSpPr/>
            <p:nvPr userDrawn="1"/>
          </p:nvCxnSpPr>
          <p:spPr>
            <a:xfrm>
              <a:off x="4412681" y="1883428"/>
              <a:ext cx="280693" cy="1095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/>
            <p:cNvCxnSpPr/>
            <p:nvPr userDrawn="1"/>
          </p:nvCxnSpPr>
          <p:spPr>
            <a:xfrm flipH="1">
              <a:off x="7158114" y="1495605"/>
              <a:ext cx="239672" cy="107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/>
            <p:cNvCxnSpPr/>
            <p:nvPr userDrawn="1"/>
          </p:nvCxnSpPr>
          <p:spPr>
            <a:xfrm flipH="1">
              <a:off x="7081412" y="2264263"/>
              <a:ext cx="248362" cy="767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/>
            <p:cNvCxnSpPr/>
            <p:nvPr userDrawn="1"/>
          </p:nvCxnSpPr>
          <p:spPr>
            <a:xfrm flipV="1">
              <a:off x="4664366" y="2813058"/>
              <a:ext cx="124826" cy="728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6" name="组合 1015"/>
            <p:cNvGrpSpPr/>
            <p:nvPr userDrawn="1"/>
          </p:nvGrpSpPr>
          <p:grpSpPr>
            <a:xfrm rot="10468752">
              <a:off x="4932958" y="2500956"/>
              <a:ext cx="909258" cy="395622"/>
              <a:chOff x="10613016" y="1554285"/>
              <a:chExt cx="909258" cy="627594"/>
            </a:xfrm>
            <a:solidFill>
              <a:schemeClr val="bg1"/>
            </a:solidFill>
          </p:grpSpPr>
          <p:sp>
            <p:nvSpPr>
              <p:cNvPr id="1017" name="椭圆 1016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椭圆 1019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椭圆 1020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椭圆 1021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椭圆 1022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椭圆 1023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5" name="椭圆 1024"/>
              <p:cNvSpPr/>
              <p:nvPr userDrawn="1"/>
            </p:nvSpPr>
            <p:spPr>
              <a:xfrm rot="11607471">
                <a:off x="10928623" y="1554285"/>
                <a:ext cx="53620" cy="52629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椭圆 1025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椭圆 1026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文本框 1027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41000">
                      <a:srgbClr val="0F0B32"/>
                    </a:gs>
                    <a:gs pos="61000">
                      <a:srgbClr val="0F0C33">
                        <a:alpha val="33000"/>
                      </a:srgbClr>
                    </a:gs>
                    <a:gs pos="79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3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41000">
                    <a:srgbClr val="0F0B32"/>
                  </a:gs>
                  <a:gs pos="61000">
                    <a:srgbClr val="0F0C33">
                      <a:alpha val="33000"/>
                    </a:srgbClr>
                  </a:gs>
                  <a:gs pos="79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1029" name="任意多边形 1028"/>
          <p:cNvSpPr/>
          <p:nvPr userDrawn="1"/>
        </p:nvSpPr>
        <p:spPr>
          <a:xfrm>
            <a:off x="4978177" y="1478053"/>
            <a:ext cx="2059991" cy="3158846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-1" fmla="*/ 525846 w 1535496"/>
              <a:gd name="connsiteY0-2" fmla="*/ 2438400 h 2438400"/>
              <a:gd name="connsiteX1-3" fmla="*/ 1497396 w 1535496"/>
              <a:gd name="connsiteY1-4" fmla="*/ 2047875 h 2438400"/>
              <a:gd name="connsiteX2-5" fmla="*/ 449646 w 1535496"/>
              <a:gd name="connsiteY2-6" fmla="*/ 1533525 h 2438400"/>
              <a:gd name="connsiteX3-7" fmla="*/ 1468821 w 1535496"/>
              <a:gd name="connsiteY3-8" fmla="*/ 923925 h 2438400"/>
              <a:gd name="connsiteX4-9" fmla="*/ 66 w 1535496"/>
              <a:gd name="connsiteY4-10" fmla="*/ 459105 h 2438400"/>
              <a:gd name="connsiteX5-11" fmla="*/ 1535496 w 1535496"/>
              <a:gd name="connsiteY5-12" fmla="*/ 0 h 2438400"/>
              <a:gd name="connsiteX0-13" fmla="*/ 530817 w 1540467"/>
              <a:gd name="connsiteY0-14" fmla="*/ 2438400 h 2438400"/>
              <a:gd name="connsiteX1-15" fmla="*/ 1502367 w 1540467"/>
              <a:gd name="connsiteY1-16" fmla="*/ 2047875 h 2438400"/>
              <a:gd name="connsiteX2-17" fmla="*/ 454617 w 1540467"/>
              <a:gd name="connsiteY2-18" fmla="*/ 1533525 h 2438400"/>
              <a:gd name="connsiteX3-19" fmla="*/ 1473792 w 1540467"/>
              <a:gd name="connsiteY3-20" fmla="*/ 923925 h 2438400"/>
              <a:gd name="connsiteX4-21" fmla="*/ 5037 w 1540467"/>
              <a:gd name="connsiteY4-22" fmla="*/ 459105 h 2438400"/>
              <a:gd name="connsiteX5-23" fmla="*/ 1540467 w 1540467"/>
              <a:gd name="connsiteY5-24" fmla="*/ 0 h 2438400"/>
              <a:gd name="connsiteX0-25" fmla="*/ 530936 w 1540586"/>
              <a:gd name="connsiteY0-26" fmla="*/ 2438400 h 2438400"/>
              <a:gd name="connsiteX1-27" fmla="*/ 1502486 w 1540586"/>
              <a:gd name="connsiteY1-28" fmla="*/ 2047875 h 2438400"/>
              <a:gd name="connsiteX2-29" fmla="*/ 674334 w 1540586"/>
              <a:gd name="connsiteY2-30" fmla="*/ 1502154 h 2438400"/>
              <a:gd name="connsiteX3-31" fmla="*/ 1473911 w 1540586"/>
              <a:gd name="connsiteY3-32" fmla="*/ 923925 h 2438400"/>
              <a:gd name="connsiteX4-33" fmla="*/ 5156 w 1540586"/>
              <a:gd name="connsiteY4-34" fmla="*/ 459105 h 2438400"/>
              <a:gd name="connsiteX5-35" fmla="*/ 1540586 w 1540586"/>
              <a:gd name="connsiteY5-36" fmla="*/ 0 h 2438400"/>
              <a:gd name="connsiteX0-37" fmla="*/ 530936 w 1540586"/>
              <a:gd name="connsiteY0-38" fmla="*/ 2438400 h 2438400"/>
              <a:gd name="connsiteX1-39" fmla="*/ 1502486 w 1540586"/>
              <a:gd name="connsiteY1-40" fmla="*/ 2047875 h 2438400"/>
              <a:gd name="connsiteX2-41" fmla="*/ 674334 w 1540586"/>
              <a:gd name="connsiteY2-42" fmla="*/ 1502154 h 2438400"/>
              <a:gd name="connsiteX3-43" fmla="*/ 1473911 w 1540586"/>
              <a:gd name="connsiteY3-44" fmla="*/ 923925 h 2438400"/>
              <a:gd name="connsiteX4-45" fmla="*/ 5156 w 1540586"/>
              <a:gd name="connsiteY4-46" fmla="*/ 459105 h 2438400"/>
              <a:gd name="connsiteX5-47" fmla="*/ 1540586 w 1540586"/>
              <a:gd name="connsiteY5-48" fmla="*/ 0 h 2438400"/>
              <a:gd name="connsiteX0-49" fmla="*/ 530989 w 1540639"/>
              <a:gd name="connsiteY0-50" fmla="*/ 2438400 h 2438400"/>
              <a:gd name="connsiteX1-51" fmla="*/ 1502539 w 1540639"/>
              <a:gd name="connsiteY1-52" fmla="*/ 2047875 h 2438400"/>
              <a:gd name="connsiteX2-53" fmla="*/ 768500 w 1540639"/>
              <a:gd name="connsiteY2-54" fmla="*/ 1509997 h 2438400"/>
              <a:gd name="connsiteX3-55" fmla="*/ 1473964 w 1540639"/>
              <a:gd name="connsiteY3-56" fmla="*/ 923925 h 2438400"/>
              <a:gd name="connsiteX4-57" fmla="*/ 5209 w 1540639"/>
              <a:gd name="connsiteY4-58" fmla="*/ 459105 h 2438400"/>
              <a:gd name="connsiteX5-59" fmla="*/ 1540639 w 1540639"/>
              <a:gd name="connsiteY5-60" fmla="*/ 0 h 2438400"/>
              <a:gd name="connsiteX0-61" fmla="*/ 530989 w 1590164"/>
              <a:gd name="connsiteY0-62" fmla="*/ 2438400 h 2438400"/>
              <a:gd name="connsiteX1-63" fmla="*/ 1588810 w 1590164"/>
              <a:gd name="connsiteY1-64" fmla="*/ 2094932 h 2438400"/>
              <a:gd name="connsiteX2-65" fmla="*/ 768500 w 1590164"/>
              <a:gd name="connsiteY2-66" fmla="*/ 1509997 h 2438400"/>
              <a:gd name="connsiteX3-67" fmla="*/ 1473964 w 1590164"/>
              <a:gd name="connsiteY3-68" fmla="*/ 923925 h 2438400"/>
              <a:gd name="connsiteX4-69" fmla="*/ 5209 w 1590164"/>
              <a:gd name="connsiteY4-70" fmla="*/ 459105 h 2438400"/>
              <a:gd name="connsiteX5-71" fmla="*/ 1540639 w 1590164"/>
              <a:gd name="connsiteY5-72" fmla="*/ 0 h 2438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590164" h="2438400">
                <a:moveTo>
                  <a:pt x="530989" y="2438400"/>
                </a:moveTo>
                <a:cubicBezTo>
                  <a:pt x="1023114" y="2318543"/>
                  <a:pt x="1549225" y="2249666"/>
                  <a:pt x="1588810" y="2094932"/>
                </a:cubicBezTo>
                <a:cubicBezTo>
                  <a:pt x="1628395" y="1940198"/>
                  <a:pt x="787641" y="1705165"/>
                  <a:pt x="768500" y="1509997"/>
                </a:cubicBezTo>
                <a:cubicBezTo>
                  <a:pt x="749359" y="1314829"/>
                  <a:pt x="1601179" y="1099074"/>
                  <a:pt x="1473964" y="923925"/>
                </a:cubicBezTo>
                <a:cubicBezTo>
                  <a:pt x="1346749" y="748776"/>
                  <a:pt x="-97343" y="704533"/>
                  <a:pt x="5209" y="459105"/>
                </a:cubicBezTo>
                <a:cubicBezTo>
                  <a:pt x="107761" y="213677"/>
                  <a:pt x="1099314" y="15875"/>
                  <a:pt x="1540639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7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80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17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5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75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17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5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17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17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5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0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5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1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0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1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5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1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0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1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5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7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7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5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7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1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5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75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5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5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9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0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0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5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0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75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5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6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75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0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75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5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75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0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4" dur="75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5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0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5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4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5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1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0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12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5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0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125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5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9" dur="125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0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1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125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5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125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0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5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0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6" dur="7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9" dur="11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2" dur="9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5" dur="14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8" dur="1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1" dur="16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bldLvl="0" animBg="1"/>
      <p:bldP spid="634" grpId="0" bldLvl="0" animBg="1"/>
      <p:bldP spid="635" grpId="0" bldLvl="0" animBg="1"/>
      <p:bldP spid="636" grpId="0" bldLvl="0" animBg="1"/>
      <p:bldP spid="637" grpId="0" bldLvl="0" animBg="1"/>
      <p:bldP spid="638" grpId="0" bldLvl="0" animBg="1"/>
      <p:bldP spid="639" grpId="0" bldLvl="0" animBg="1"/>
      <p:bldP spid="640" grpId="0" bldLvl="0" animBg="1"/>
      <p:bldP spid="641" grpId="0" bldLvl="0" animBg="1"/>
      <p:bldP spid="642" grpId="0" bldLvl="0" animBg="1"/>
      <p:bldP spid="643" grpId="0" bldLvl="0" animBg="1"/>
      <p:bldP spid="644" grpId="0" bldLvl="0" animBg="1"/>
      <p:bldP spid="645" grpId="0" bldLvl="0" animBg="1"/>
      <p:bldP spid="646" grpId="0" bldLvl="0" animBg="1"/>
      <p:bldP spid="647" grpId="0" bldLvl="0" animBg="1"/>
      <p:bldP spid="648" grpId="0" bldLvl="0" animBg="1"/>
      <p:bldP spid="649" grpId="0" bldLvl="0" animBg="1"/>
      <p:bldP spid="650" grpId="0" bldLvl="0" animBg="1"/>
      <p:bldP spid="651" grpId="0" bldLvl="0" animBg="1"/>
      <p:bldP spid="652" grpId="0" bldLvl="0" animBg="1"/>
      <p:bldP spid="653" grpId="0" bldLvl="0" animBg="1"/>
      <p:bldP spid="654" grpId="0" bldLvl="0" animBg="1"/>
      <p:bldP spid="655" grpId="0" bldLvl="0" animBg="1"/>
      <p:bldP spid="656" grpId="0" bldLvl="0" animBg="1"/>
      <p:bldP spid="657" grpId="0" bldLvl="0" animBg="1"/>
      <p:bldP spid="658" grpId="0" bldLvl="0" animBg="1"/>
      <p:bldP spid="659" grpId="0" bldLvl="0" animBg="1"/>
      <p:bldP spid="660" grpId="0" bldLvl="0" animBg="1"/>
      <p:bldP spid="661" grpId="0" bldLvl="0" animBg="1"/>
      <p:bldP spid="662" grpId="0" bldLvl="0" animBg="1"/>
      <p:bldP spid="663" grpId="0" bldLvl="0" animBg="1"/>
      <p:bldP spid="664" grpId="0" bldLvl="0" animBg="1"/>
      <p:bldP spid="665" grpId="0" bldLvl="0" animBg="1"/>
      <p:bldP spid="666" grpId="0" bldLvl="0" animBg="1"/>
      <p:bldP spid="667" grpId="0" bldLvl="0" animBg="1"/>
      <p:bldP spid="668" grpId="0" bldLvl="0" animBg="1"/>
      <p:bldP spid="669" grpId="0" bldLvl="0" animBg="1"/>
      <p:bldP spid="670" grpId="0" bldLvl="0" animBg="1"/>
      <p:bldP spid="671" grpId="0" bldLvl="0" animBg="1"/>
      <p:bldP spid="672" grpId="0" bldLvl="0" animBg="1"/>
      <p:bldP spid="673" grpId="0" bldLvl="0" animBg="1"/>
      <p:bldP spid="674" grpId="0" bldLvl="0" animBg="1"/>
      <p:bldP spid="675" grpId="0" bldLvl="0" animBg="1"/>
      <p:bldP spid="676" grpId="0" bldLvl="0" animBg="1"/>
      <p:bldP spid="677" grpId="0" bldLvl="0" animBg="1"/>
      <p:bldP spid="678" grpId="0" bldLvl="0" animBg="1"/>
      <p:bldP spid="679" grpId="0" bldLvl="0" animBg="1"/>
      <p:bldP spid="680" grpId="0" bldLvl="0" animBg="1"/>
      <p:bldP spid="681" grpId="0" bldLvl="0" animBg="1"/>
      <p:bldP spid="682" grpId="0" bldLvl="0" animBg="1"/>
      <p:bldP spid="683" grpId="0" bldLvl="0" animBg="1"/>
      <p:bldP spid="684" grpId="0" bldLvl="0" animBg="1"/>
      <p:bldP spid="686" grpId="0" bldLvl="0" animBg="1"/>
      <p:bldP spid="687" grpId="0" bldLvl="0" animBg="1"/>
      <p:bldP spid="688" grpId="0" bldLvl="0" animBg="1"/>
      <p:bldP spid="689" grpId="0" bldLvl="0" animBg="1"/>
      <p:bldP spid="690" grpId="0" bldLvl="0" animBg="1"/>
      <p:bldP spid="691" grpId="0" bldLvl="0" animBg="1"/>
      <p:bldP spid="692" grpId="0" bldLvl="0" animBg="1"/>
      <p:bldP spid="693" grpId="0" bldLvl="0" animBg="1"/>
      <p:bldP spid="694" grpId="0" bldLvl="0" animBg="1"/>
      <p:bldP spid="695" grpId="0" bldLvl="0" animBg="1"/>
      <p:bldP spid="696" grpId="0" bldLvl="0" animBg="1"/>
      <p:bldP spid="697" grpId="0" bldLvl="0" animBg="1"/>
      <p:bldP spid="698" grpId="0" bldLvl="0" animBg="1"/>
      <p:bldP spid="699" grpId="0" bldLvl="0" animBg="1"/>
      <p:bldP spid="700" grpId="0" bldLvl="0" animBg="1"/>
      <p:bldP spid="701" grpId="0" bldLvl="0" animBg="1"/>
      <p:bldP spid="702" grpId="0" bldLvl="0" animBg="1"/>
      <p:bldP spid="703" grpId="0" bldLvl="0" animBg="1"/>
      <p:bldP spid="704" grpId="0" bldLvl="0" animBg="1"/>
      <p:bldP spid="705" grpId="0" bldLvl="0" animBg="1"/>
      <p:bldP spid="706" grpId="0" bldLvl="0" animBg="1"/>
      <p:bldP spid="707" grpId="0" bldLvl="0" animBg="1"/>
      <p:bldP spid="708" grpId="0" bldLvl="0" animBg="1"/>
      <p:bldP spid="709" grpId="0" bldLvl="0" animBg="1"/>
      <p:bldP spid="710" grpId="0" bldLvl="0" animBg="1"/>
      <p:bldP spid="711" grpId="0" bldLvl="0" animBg="1"/>
      <p:bldP spid="712" grpId="0" bldLvl="0" animBg="1"/>
      <p:bldP spid="713" grpId="0" bldLvl="0" animBg="1"/>
      <p:bldP spid="714" grpId="0" bldLvl="0" animBg="1"/>
      <p:bldP spid="715" grpId="0" bldLvl="0" animBg="1"/>
      <p:bldP spid="716" grpId="0" bldLvl="0" animBg="1"/>
      <p:bldP spid="717" grpId="0" bldLvl="0" animBg="1"/>
      <p:bldP spid="718" grpId="0" bldLvl="0" animBg="1"/>
      <p:bldP spid="719" grpId="0" bldLvl="0" animBg="1"/>
      <p:bldP spid="720" grpId="0" bldLvl="0" animBg="1"/>
      <p:bldP spid="721" grpId="0" bldLvl="0" animBg="1"/>
      <p:bldP spid="722" grpId="0" bldLvl="0" animBg="1"/>
      <p:bldP spid="723" grpId="0" bldLvl="0" animBg="1"/>
      <p:bldP spid="724" grpId="0" bldLvl="0" animBg="1"/>
      <p:bldP spid="725" grpId="0" bldLvl="0" animBg="1"/>
      <p:bldP spid="726" grpId="0" bldLvl="0" animBg="1"/>
      <p:bldP spid="727" grpId="0" bldLvl="0" animBg="1"/>
      <p:bldP spid="728" grpId="0" bldLvl="0" animBg="1"/>
      <p:bldP spid="729" grpId="0" bldLvl="0" animBg="1"/>
      <p:bldP spid="730" grpId="0" bldLvl="0" animBg="1"/>
      <p:bldP spid="731" grpId="0" bldLvl="0" animBg="1"/>
      <p:bldP spid="732" grpId="0" bldLvl="0" animBg="1"/>
      <p:bldP spid="733" grpId="0" bldLvl="0" animBg="1"/>
      <p:bldP spid="734" grpId="0" bldLvl="0" animBg="1"/>
      <p:bldP spid="735" grpId="0" bldLvl="0" animBg="1"/>
      <p:bldP spid="736" grpId="0" bldLvl="0" animBg="1"/>
      <p:bldP spid="737" grpId="0" bldLvl="0" animBg="1"/>
      <p:bldP spid="740" grpId="0" bldLvl="0" animBg="1"/>
      <p:bldP spid="741" grpId="0" bldLvl="0" animBg="1"/>
      <p:bldP spid="746" grpId="0" bldLvl="0" animBg="1"/>
      <p:bldP spid="747" grpId="0" bldLvl="0" animBg="1"/>
      <p:bldP spid="748" grpId="0" bldLvl="0" animBg="1"/>
      <p:bldP spid="749" grpId="0" bldLvl="0" animBg="1"/>
      <p:bldP spid="750" grpId="0" bldLvl="0" animBg="1"/>
      <p:bldP spid="751" grpId="0" bldLvl="0" animBg="1"/>
      <p:bldP spid="752" grpId="0" bldLvl="0" animBg="1"/>
      <p:bldP spid="753" grpId="0" bldLvl="0" animBg="1"/>
      <p:bldP spid="754" grpId="0" bldLvl="0" animBg="1"/>
      <p:bldP spid="755" grpId="0" bldLvl="0" animBg="1"/>
      <p:bldP spid="756" grpId="0" bldLvl="0" animBg="1"/>
      <p:bldP spid="757" grpId="0" bldLvl="0" animBg="1"/>
      <p:bldP spid="758" grpId="0" bldLvl="0" animBg="1"/>
      <p:bldP spid="759" grpId="0" bldLvl="0" animBg="1"/>
      <p:bldP spid="760" grpId="0" bldLvl="0" animBg="1"/>
      <p:bldP spid="761" grpId="0" bldLvl="0" animBg="1"/>
      <p:bldP spid="765" grpId="0" bldLvl="0" animBg="1"/>
      <p:bldP spid="766" grpId="0" bldLvl="0" animBg="1"/>
      <p:bldP spid="803" grpId="0" bldLvl="0" animBg="1"/>
      <p:bldP spid="804" grpId="0" bldLvl="0" animBg="1"/>
      <p:bldP spid="805" grpId="0" bldLvl="0" animBg="1"/>
      <p:bldP spid="806" grpId="0" bldLvl="0" animBg="1"/>
      <p:bldP spid="807" grpId="0" bldLvl="0" animBg="1"/>
      <p:bldP spid="808" grpId="0" bldLvl="0" animBg="1"/>
      <p:bldP spid="809" grpId="0" bldLvl="0" animBg="1"/>
      <p:bldP spid="810" grpId="0" bldLvl="0" animBg="1"/>
      <p:bldP spid="811" grpId="0" bldLvl="0" animBg="1"/>
      <p:bldP spid="812" grpId="0" bldLvl="0" animBg="1"/>
      <p:bldP spid="813" grpId="0" bldLvl="0" animBg="1"/>
      <p:bldP spid="814" grpId="0" bldLvl="0" animBg="1"/>
      <p:bldP spid="815" grpId="0" bldLvl="0" animBg="1"/>
      <p:bldP spid="816" grpId="0" bldLvl="0" animBg="1"/>
      <p:bldP spid="817" grpId="0" bldLvl="0" animBg="1"/>
      <p:bldP spid="818" grpId="0" bldLvl="0" animBg="1"/>
      <p:bldP spid="853" grpId="0" bldLvl="0" animBg="1"/>
      <p:bldP spid="854" grpId="0" bldLvl="0" animBg="1"/>
      <p:bldP spid="855" grpId="0" bldLvl="0" animBg="1"/>
      <p:bldP spid="856" grpId="0" bldLvl="0" animBg="1"/>
      <p:bldP spid="857" grpId="0" bldLvl="0" animBg="1"/>
      <p:bldP spid="858" grpId="0" bldLvl="0" animBg="1"/>
      <p:bldP spid="842" grpId="0" bldLvl="0" animBg="1"/>
      <p:bldP spid="843" grpId="0" bldLvl="0" animBg="1"/>
      <p:bldP spid="844" grpId="0" bldLvl="0" animBg="1"/>
      <p:bldP spid="845" grpId="0" bldLvl="0" animBg="1"/>
      <p:bldP spid="846" grpId="0" bldLvl="0" animBg="1"/>
      <p:bldP spid="847" grpId="0" bldLvl="0" animBg="1"/>
      <p:bldP spid="848" grpId="0" bldLvl="0" animBg="1"/>
      <p:bldP spid="849" grpId="0" bldLvl="0" animBg="1"/>
      <p:bldP spid="850" grpId="0" bldLvl="0" animBg="1"/>
      <p:bldP spid="851" grpId="0" bldLvl="0" animBg="1"/>
      <p:bldP spid="852" grpId="0" bldLvl="0" animBg="1"/>
      <p:bldP spid="838" grpId="0" bldLvl="0" animBg="1"/>
      <p:bldP spid="839" grpId="0" bldLvl="0" animBg="1"/>
      <p:bldP spid="840" grpId="0" bldLvl="0" animBg="1"/>
      <p:bldP spid="841" grpId="0" bldLvl="0" animBg="1"/>
      <p:bldP spid="822" grpId="0" bldLvl="0" animBg="1"/>
      <p:bldP spid="823" grpId="0" bldLvl="0" animBg="1"/>
      <p:bldP spid="825" grpId="0" bldLvl="0" animBg="1"/>
      <p:bldP spid="826" grpId="0" bldLvl="0" animBg="1"/>
      <p:bldP spid="827" grpId="0" bldLvl="0" animBg="1"/>
      <p:bldP spid="828" grpId="0" bldLvl="0" animBg="1"/>
      <p:bldP spid="829" grpId="0" bldLvl="0" animBg="1"/>
      <p:bldP spid="830" grpId="0" bldLvl="0" animBg="1"/>
      <p:bldP spid="831" grpId="0" bldLvl="0" animBg="1"/>
      <p:bldP spid="832" grpId="0" bldLvl="0" animBg="1"/>
      <p:bldP spid="833" grpId="0" bldLvl="0" animBg="1"/>
      <p:bldP spid="834" grpId="0" bldLvl="0" animBg="1"/>
      <p:bldP spid="835" grpId="0" bldLvl="0" animBg="1"/>
      <p:bldP spid="836" grpId="0" bldLvl="0" animBg="1"/>
      <p:bldP spid="837" grpId="0" bldLvl="0" animBg="1"/>
      <p:bldP spid="859" grpId="0" bldLvl="0" animBg="1"/>
      <p:bldP spid="860" grpId="0" bldLvl="0" animBg="1"/>
      <p:bldP spid="861" grpId="0" bldLvl="0" animBg="1"/>
      <p:bldP spid="862" grpId="0" bldLvl="0" animBg="1"/>
      <p:bldP spid="863" grpId="0" bldLvl="0" animBg="1"/>
      <p:bldP spid="864" grpId="0" bldLvl="0" animBg="1"/>
      <p:bldP spid="865" grpId="0" bldLvl="0" animBg="1"/>
      <p:bldP spid="866" grpId="0" bldLvl="0" animBg="1"/>
      <p:bldP spid="867" grpId="0" bldLvl="0" animBg="1"/>
      <p:bldP spid="868" grpId="0" bldLvl="0" animBg="1"/>
      <p:bldP spid="869" grpId="0" bldLvl="0" animBg="1"/>
      <p:bldP spid="870" grpId="0" bldLvl="0" animBg="1"/>
      <p:bldP spid="871" grpId="0" bldLvl="0" animBg="1"/>
      <p:bldP spid="872" grpId="0" bldLvl="0" animBg="1"/>
      <p:bldP spid="873" grpId="0" bldLvl="0" animBg="1"/>
      <p:bldP spid="874" grpId="0" bldLvl="0" animBg="1"/>
      <p:bldP spid="899" grpId="0" bldLvl="0" animBg="1"/>
      <p:bldP spid="900" grpId="0" bldLvl="0" animBg="1"/>
      <p:bldP spid="916" grpId="0" bldLvl="0" animBg="1"/>
      <p:bldP spid="917" grpId="0" bldLvl="0" animBg="1"/>
      <p:bldP spid="918" grpId="0" bldLvl="0" animBg="1"/>
      <p:bldP spid="919" grpId="0" bldLvl="0" animBg="1"/>
      <p:bldP spid="920" grpId="0" bldLvl="0" animBg="1"/>
      <p:bldP spid="923" grpId="0" bldLvl="0" animBg="1"/>
      <p:bldP spid="925" grpId="0" bldLvl="0" animBg="1"/>
      <p:bldP spid="926" grpId="0" bldLvl="0" animBg="1"/>
      <p:bldP spid="927" grpId="0" bldLvl="0" animBg="1"/>
      <p:bldP spid="928" grpId="0" bldLvl="0" animBg="1"/>
      <p:bldP spid="929" grpId="0" bldLvl="0" animBg="1"/>
      <p:bldP spid="930" grpId="0" bldLvl="0" animBg="1"/>
      <p:bldP spid="956" grpId="0" bldLvl="0" animBg="1"/>
      <p:bldP spid="957" grpId="0" bldLvl="0" animBg="1"/>
      <p:bldP spid="1028" grpId="0"/>
      <p:bldP spid="1029" grpId="0" bldLvl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543220" cy="1923870"/>
          </a:xfrm>
          <a:prstGeom prst="rect">
            <a:avLst/>
          </a:prstGeom>
        </p:spPr>
      </p:pic>
      <p:sp>
        <p:nvSpPr>
          <p:cNvPr id="162" name="矩形 161"/>
          <p:cNvSpPr/>
          <p:nvPr userDrawn="1"/>
        </p:nvSpPr>
        <p:spPr>
          <a:xfrm>
            <a:off x="0" y="-357995"/>
            <a:ext cx="12312764" cy="692593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-493221" y="-4051618"/>
            <a:ext cx="13308981" cy="11473257"/>
          </a:xfrm>
          <a:prstGeom prst="triangle">
            <a:avLst/>
          </a:prstGeom>
          <a:noFill/>
          <a:ln w="57150">
            <a:gradFill flip="none" rotWithShape="1">
              <a:gsLst>
                <a:gs pos="0">
                  <a:srgbClr val="6DFEFB"/>
                </a:gs>
                <a:gs pos="25000">
                  <a:srgbClr val="6DFEFB"/>
                </a:gs>
                <a:gs pos="50000">
                  <a:srgbClr val="FF8585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等腰三角形 44"/>
          <p:cNvSpPr/>
          <p:nvPr/>
        </p:nvSpPr>
        <p:spPr>
          <a:xfrm rot="16200000">
            <a:off x="-3479353" y="-2242361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6416000">
            <a:off x="-3477688" y="-242589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6632000">
            <a:off x="-3464503" y="-260895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6848000">
            <a:off x="-3439847" y="-279083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7064000">
            <a:off x="-3403819" y="-297080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7280000">
            <a:off x="-3356564" y="-314815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7496000">
            <a:off x="-3298266" y="-33221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7712000">
            <a:off x="-3229154" y="-34922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7928000">
            <a:off x="-3149504" y="-365756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18144000">
            <a:off x="-3059627" y="-381759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8360000">
            <a:off x="-2959879" y="-397166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18576000">
            <a:off x="-2850657" y="-411916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18792000">
            <a:off x="-2732385" y="-425952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9008000">
            <a:off x="-2510381" y="-44815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9224000">
            <a:off x="-2370027" y="-459979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9440000">
            <a:off x="-2222527" y="-470902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9656000">
            <a:off x="-2068459" y="-480876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9872000">
            <a:off x="-1908431" y="-489864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20088000">
            <a:off x="-1743077" y="-497829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20304000">
            <a:off x="-1573046" y="-504740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20520000">
            <a:off x="-1399012" y="-510570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20736000">
            <a:off x="-1221662" y="-515296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20952000">
            <a:off x="-1041692" y="-518898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21168000">
            <a:off x="-859817" y="-521364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21384000">
            <a:off x="-676752" y="-522682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>
            <a:off x="-493221" y="-522849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216000">
            <a:off x="-309947" y="-521863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432000">
            <a:off x="-127655" y="-519728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648000">
            <a:off x="52937" y="-516452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864000">
            <a:off x="231117" y="-512049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080000">
            <a:off x="406181" y="-506536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296000">
            <a:off x="577436" y="-499935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512000">
            <a:off x="744211" y="-492271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728000">
            <a:off x="905842" y="-483575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1944000">
            <a:off x="1061695" y="-47388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2160000">
            <a:off x="1211154" y="-463229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2375999">
            <a:off x="1353627" y="-451659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2592000">
            <a:off x="1488558" y="-439216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2808000">
            <a:off x="1697439" y="-433655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3024000">
            <a:off x="1820387" y="-419089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3240000">
            <a:off x="1933943" y="-403780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3455999">
            <a:off x="2037665" y="-387789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3672000">
            <a:off x="2131140" y="-3711782"/>
            <a:ext cx="13308981" cy="1147325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3888000">
            <a:off x="2213998" y="-354013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4104000">
            <a:off x="2285918" y="-336361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4320000">
            <a:off x="2346611" y="-318292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4535999">
            <a:off x="2395839" y="-29987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4752000">
            <a:off x="2433407" y="-281191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4967999">
            <a:off x="2459168" y="-262306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184000">
            <a:off x="2473019" y="-243295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5400000">
            <a:off x="2474906" y="-2242360"/>
            <a:ext cx="13308982" cy="11473260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等腰三角形 95"/>
          <p:cNvSpPr/>
          <p:nvPr/>
        </p:nvSpPr>
        <p:spPr>
          <a:xfrm rot="5615999">
            <a:off x="2464822" y="-205202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等腰三角形 96"/>
          <p:cNvSpPr/>
          <p:nvPr/>
        </p:nvSpPr>
        <p:spPr>
          <a:xfrm rot="5832000">
            <a:off x="2442807" y="-186269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等腰三角形 97"/>
          <p:cNvSpPr/>
          <p:nvPr/>
        </p:nvSpPr>
        <p:spPr>
          <a:xfrm rot="6047999">
            <a:off x="2408948" y="-16751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/>
          <p:cNvSpPr/>
          <p:nvPr/>
        </p:nvSpPr>
        <p:spPr>
          <a:xfrm rot="6264000">
            <a:off x="2363376" y="-149003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/>
          <p:cNvSpPr/>
          <p:nvPr/>
        </p:nvSpPr>
        <p:spPr>
          <a:xfrm rot="6480000">
            <a:off x="2306274" y="-1308184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/>
          <p:cNvSpPr/>
          <p:nvPr/>
        </p:nvSpPr>
        <p:spPr>
          <a:xfrm rot="6695999">
            <a:off x="2237865" y="-113027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等腰三角形 101"/>
          <p:cNvSpPr/>
          <p:nvPr/>
        </p:nvSpPr>
        <p:spPr>
          <a:xfrm rot="6912000">
            <a:off x="2158419" y="-9570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等腰三角形 102"/>
          <p:cNvSpPr/>
          <p:nvPr/>
        </p:nvSpPr>
        <p:spPr>
          <a:xfrm rot="7127999">
            <a:off x="2068254" y="-7890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 rot="7344000">
            <a:off x="1967720" y="-62714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/>
          <p:cNvSpPr/>
          <p:nvPr/>
        </p:nvSpPr>
        <p:spPr>
          <a:xfrm rot="7560000">
            <a:off x="1857216" y="-47184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7775999">
            <a:off x="1737180" y="-32378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7992000">
            <a:off x="1608082" y="-18355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07"/>
          <p:cNvSpPr/>
          <p:nvPr/>
        </p:nvSpPr>
        <p:spPr>
          <a:xfrm rot="8207999">
            <a:off x="1565589" y="-14105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/>
          <p:cNvSpPr/>
          <p:nvPr/>
        </p:nvSpPr>
        <p:spPr>
          <a:xfrm rot="8424000">
            <a:off x="1425360" y="-1196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等腰三角形 109"/>
          <p:cNvSpPr/>
          <p:nvPr/>
        </p:nvSpPr>
        <p:spPr>
          <a:xfrm rot="8640000">
            <a:off x="1277299" y="10807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等腰三角形 110"/>
          <p:cNvSpPr/>
          <p:nvPr/>
        </p:nvSpPr>
        <p:spPr>
          <a:xfrm rot="8855999">
            <a:off x="1121991" y="21857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9072000">
            <a:off x="960053" y="31911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等腰三角形 112"/>
          <p:cNvSpPr/>
          <p:nvPr/>
        </p:nvSpPr>
        <p:spPr>
          <a:xfrm rot="9287999">
            <a:off x="792124" y="40927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等腰三角形 113"/>
          <p:cNvSpPr/>
          <p:nvPr/>
        </p:nvSpPr>
        <p:spPr>
          <a:xfrm rot="9504000">
            <a:off x="618861" y="48872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等腰三角形 114"/>
          <p:cNvSpPr/>
          <p:nvPr/>
        </p:nvSpPr>
        <p:spPr>
          <a:xfrm rot="9720000">
            <a:off x="440954" y="55713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等腰三角形 115"/>
          <p:cNvSpPr/>
          <p:nvPr/>
        </p:nvSpPr>
        <p:spPr>
          <a:xfrm rot="9935999">
            <a:off x="259102" y="61423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等腰三角形 116"/>
          <p:cNvSpPr/>
          <p:nvPr/>
        </p:nvSpPr>
        <p:spPr>
          <a:xfrm rot="10151999">
            <a:off x="74024" y="65980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等腰三角形 117"/>
          <p:cNvSpPr/>
          <p:nvPr/>
        </p:nvSpPr>
        <p:spPr>
          <a:xfrm rot="10367999">
            <a:off x="-113550" y="69366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等腰三角形 118"/>
          <p:cNvSpPr/>
          <p:nvPr/>
        </p:nvSpPr>
        <p:spPr>
          <a:xfrm rot="10584000">
            <a:off x="-302882" y="71568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/>
          <p:cNvSpPr/>
          <p:nvPr/>
        </p:nvSpPr>
        <p:spPr>
          <a:xfrm rot="10800000">
            <a:off x="-493222" y="72576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FF8585"/>
                </a:gs>
                <a:gs pos="97070">
                  <a:srgbClr val="FF858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11016000">
            <a:off x="-683819" y="72387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等腰三角形 162"/>
          <p:cNvSpPr/>
          <p:nvPr/>
        </p:nvSpPr>
        <p:spPr>
          <a:xfrm rot="11231999">
            <a:off x="-873922" y="71002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等腰三角形 163"/>
          <p:cNvSpPr/>
          <p:nvPr/>
        </p:nvSpPr>
        <p:spPr>
          <a:xfrm rot="11447999">
            <a:off x="-1062779" y="68426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等腰三角形 164"/>
          <p:cNvSpPr/>
          <p:nvPr/>
        </p:nvSpPr>
        <p:spPr>
          <a:xfrm rot="11664000">
            <a:off x="-1249649" y="64669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等腰三角形 165"/>
          <p:cNvSpPr/>
          <p:nvPr/>
        </p:nvSpPr>
        <p:spPr>
          <a:xfrm rot="11880000">
            <a:off x="-1433787" y="59747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等腰三角形 166"/>
          <p:cNvSpPr/>
          <p:nvPr/>
        </p:nvSpPr>
        <p:spPr>
          <a:xfrm rot="12096000">
            <a:off x="-1614473" y="53677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等腰三角形 167"/>
          <p:cNvSpPr/>
          <p:nvPr/>
        </p:nvSpPr>
        <p:spPr>
          <a:xfrm rot="12311999">
            <a:off x="-1790989" y="46486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12527999">
            <a:off x="-1962645" y="38200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等腰三角形 169"/>
          <p:cNvSpPr/>
          <p:nvPr/>
        </p:nvSpPr>
        <p:spPr>
          <a:xfrm rot="12744000">
            <a:off x="-2128757" y="2885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等腰三角形 170"/>
          <p:cNvSpPr/>
          <p:nvPr/>
        </p:nvSpPr>
        <p:spPr>
          <a:xfrm rot="12960000">
            <a:off x="-2288672" y="18480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等腰三角形 171"/>
          <p:cNvSpPr/>
          <p:nvPr/>
        </p:nvSpPr>
        <p:spPr>
          <a:xfrm rot="13176000">
            <a:off x="-2441758" y="7124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等腰三角形 172"/>
          <p:cNvSpPr/>
          <p:nvPr/>
        </p:nvSpPr>
        <p:spPr>
          <a:xfrm rot="13391999">
            <a:off x="-2587412" y="-5170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等腰三角形 173"/>
          <p:cNvSpPr/>
          <p:nvPr/>
        </p:nvSpPr>
        <p:spPr>
          <a:xfrm rot="13607999">
            <a:off x="-2643028" y="-260583"/>
            <a:ext cx="13308979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等腰三角形 174"/>
          <p:cNvSpPr/>
          <p:nvPr/>
        </p:nvSpPr>
        <p:spPr>
          <a:xfrm rot="13824000">
            <a:off x="-2767450" y="-39550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等腰三角形 175"/>
          <p:cNvSpPr/>
          <p:nvPr/>
        </p:nvSpPr>
        <p:spPr>
          <a:xfrm rot="14040000">
            <a:off x="-2883152" y="-53798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等腰三角形 176"/>
          <p:cNvSpPr/>
          <p:nvPr/>
        </p:nvSpPr>
        <p:spPr>
          <a:xfrm rot="14256000">
            <a:off x="-2989683" y="-687446"/>
            <a:ext cx="13308981" cy="1147325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等腰三角形 177"/>
          <p:cNvSpPr/>
          <p:nvPr/>
        </p:nvSpPr>
        <p:spPr>
          <a:xfrm rot="14471999">
            <a:off x="-3086617" y="-84329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等腰三角形 178"/>
          <p:cNvSpPr/>
          <p:nvPr/>
        </p:nvSpPr>
        <p:spPr>
          <a:xfrm rot="14687999">
            <a:off x="-3173575" y="-100493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等腰三角形 179"/>
          <p:cNvSpPr/>
          <p:nvPr/>
        </p:nvSpPr>
        <p:spPr>
          <a:xfrm rot="14904000">
            <a:off x="-3250212" y="-1171703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等腰三角形 180"/>
          <p:cNvSpPr/>
          <p:nvPr/>
        </p:nvSpPr>
        <p:spPr>
          <a:xfrm rot="15120000">
            <a:off x="-3316227" y="-134295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等腰三角形 181"/>
          <p:cNvSpPr/>
          <p:nvPr/>
        </p:nvSpPr>
        <p:spPr>
          <a:xfrm rot="15335999">
            <a:off x="-3371356" y="-1518021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等腰三角形 182"/>
          <p:cNvSpPr/>
          <p:nvPr/>
        </p:nvSpPr>
        <p:spPr>
          <a:xfrm rot="15551999">
            <a:off x="-3415386" y="-169620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等腰三角形 183"/>
          <p:cNvSpPr/>
          <p:nvPr/>
        </p:nvSpPr>
        <p:spPr>
          <a:xfrm rot="15767999">
            <a:off x="-3448139" y="-1876794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等腰三角形 184"/>
          <p:cNvSpPr/>
          <p:nvPr/>
        </p:nvSpPr>
        <p:spPr>
          <a:xfrm rot="15984000">
            <a:off x="-3469491" y="-205908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等腰三角形 185"/>
          <p:cNvSpPr/>
          <p:nvPr userDrawn="1"/>
        </p:nvSpPr>
        <p:spPr>
          <a:xfrm rot="10800000">
            <a:off x="5274742" y="2788098"/>
            <a:ext cx="1776525" cy="1531489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"/>
          </a:blipFill>
          <a:ln w="57150">
            <a:gradFill flip="none" rotWithShape="1">
              <a:gsLst>
                <a:gs pos="0">
                  <a:schemeClr val="bg1"/>
                </a:gs>
                <a:gs pos="25000">
                  <a:srgbClr val="6DFEFB"/>
                </a:gs>
                <a:gs pos="50000">
                  <a:schemeClr val="bg1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3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3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3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3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3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3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3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3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3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3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3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3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3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3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3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3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3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3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3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3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3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3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3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3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3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3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3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3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3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3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3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3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3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3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3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3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3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3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3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3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3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3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3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3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3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3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3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3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2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" name="矩形 42"/>
          <p:cNvSpPr/>
          <p:nvPr userDrawn="1"/>
        </p:nvSpPr>
        <p:spPr>
          <a:xfrm>
            <a:off x="-10759" y="-10757"/>
            <a:ext cx="8731443" cy="6383214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>
                    <a:alpha val="62000"/>
                  </a:srgbClr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4" name="矩形 43"/>
          <p:cNvSpPr/>
          <p:nvPr userDrawn="1"/>
        </p:nvSpPr>
        <p:spPr>
          <a:xfrm>
            <a:off x="-10758" y="-10758"/>
            <a:ext cx="8130106" cy="5943600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5" name="矩形 44"/>
          <p:cNvSpPr/>
          <p:nvPr userDrawn="1"/>
        </p:nvSpPr>
        <p:spPr>
          <a:xfrm>
            <a:off x="-10758" y="-10759"/>
            <a:ext cx="7540794" cy="5512777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6DFEFB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6" name="矩形 45"/>
          <p:cNvSpPr/>
          <p:nvPr userDrawn="1"/>
        </p:nvSpPr>
        <p:spPr>
          <a:xfrm>
            <a:off x="-10758" y="-10758"/>
            <a:ext cx="6963508" cy="5090746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8" name="组合 47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矩形 85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3110446" y="-3449690"/>
            <a:ext cx="6581442" cy="6877860"/>
            <a:chOff x="-3110446" y="-3449690"/>
            <a:chExt cx="6581442" cy="6877860"/>
          </a:xfrm>
        </p:grpSpPr>
        <p:grpSp>
          <p:nvGrpSpPr>
            <p:cNvPr id="87" name="组合 86"/>
            <p:cNvGrpSpPr/>
            <p:nvPr userDrawn="1"/>
          </p:nvGrpSpPr>
          <p:grpSpPr>
            <a:xfrm>
              <a:off x="-3110446" y="-3449690"/>
              <a:ext cx="6581442" cy="6877860"/>
              <a:chOff x="2768207" y="281354"/>
              <a:chExt cx="6008790" cy="6279416"/>
            </a:xfrm>
          </p:grpSpPr>
          <p:sp>
            <p:nvSpPr>
              <p:cNvPr id="88" name="Freeform 6"/>
              <p:cNvSpPr/>
              <p:nvPr/>
            </p:nvSpPr>
            <p:spPr bwMode="auto">
              <a:xfrm rot="7105263">
                <a:off x="3140319" y="1104772"/>
                <a:ext cx="5264566" cy="463258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6"/>
              <p:cNvSpPr/>
              <p:nvPr/>
            </p:nvSpPr>
            <p:spPr bwMode="auto">
              <a:xfrm rot="7673685">
                <a:off x="3106492" y="1075004"/>
                <a:ext cx="5332222" cy="469211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 rot="8242105">
                <a:off x="3072663" y="1045237"/>
                <a:ext cx="5399879" cy="475165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6"/>
              <p:cNvSpPr/>
              <p:nvPr/>
            </p:nvSpPr>
            <p:spPr bwMode="auto">
              <a:xfrm rot="8810526">
                <a:off x="3038834" y="1015469"/>
                <a:ext cx="5467536" cy="481118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2869692" y="822608"/>
                <a:ext cx="5805820" cy="5196909"/>
                <a:chOff x="2869692" y="822608"/>
                <a:chExt cx="5805820" cy="5196909"/>
              </a:xfrm>
            </p:grpSpPr>
            <p:sp>
              <p:nvSpPr>
                <p:cNvPr id="100" name="Freeform 6"/>
                <p:cNvSpPr/>
                <p:nvPr/>
              </p:nvSpPr>
              <p:spPr bwMode="auto">
                <a:xfrm rot="16200000">
                  <a:off x="3884544" y="1759656"/>
                  <a:ext cx="3776117" cy="3322814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6"/>
                <p:cNvSpPr/>
                <p:nvPr/>
              </p:nvSpPr>
              <p:spPr bwMode="auto">
                <a:xfrm rot="16768421">
                  <a:off x="3850716" y="1729888"/>
                  <a:ext cx="3843773" cy="3382349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" name="Freeform 6"/>
                <p:cNvSpPr/>
                <p:nvPr/>
              </p:nvSpPr>
              <p:spPr bwMode="auto">
                <a:xfrm rot="17336842">
                  <a:off x="3816888" y="1700120"/>
                  <a:ext cx="3911430" cy="3441883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6"/>
                <p:cNvSpPr/>
                <p:nvPr/>
              </p:nvSpPr>
              <p:spPr bwMode="auto">
                <a:xfrm rot="17905263">
                  <a:off x="3783059" y="1670353"/>
                  <a:ext cx="3979088" cy="3501418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" name="Freeform 6"/>
                <p:cNvSpPr/>
                <p:nvPr/>
              </p:nvSpPr>
              <p:spPr bwMode="auto">
                <a:xfrm rot="18473684">
                  <a:off x="3749230" y="1640585"/>
                  <a:ext cx="4046744" cy="3560953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6"/>
                <p:cNvSpPr/>
                <p:nvPr/>
              </p:nvSpPr>
              <p:spPr bwMode="auto">
                <a:xfrm rot="19042105">
                  <a:off x="3715401" y="1610819"/>
                  <a:ext cx="4114402" cy="362048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6"/>
                <p:cNvSpPr/>
                <p:nvPr/>
              </p:nvSpPr>
              <p:spPr bwMode="auto">
                <a:xfrm rot="19610526">
                  <a:off x="3681574" y="1581051"/>
                  <a:ext cx="4182058" cy="368002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6"/>
                <p:cNvSpPr/>
                <p:nvPr/>
              </p:nvSpPr>
              <p:spPr bwMode="auto">
                <a:xfrm rot="20178947">
                  <a:off x="3647745" y="1551284"/>
                  <a:ext cx="4249715" cy="373955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 rot="20747368">
                  <a:off x="3613916" y="1521516"/>
                  <a:ext cx="4317371" cy="379909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6"/>
                <p:cNvSpPr/>
                <p:nvPr/>
              </p:nvSpPr>
              <p:spPr bwMode="auto">
                <a:xfrm rot="21315790">
                  <a:off x="3580088" y="1491749"/>
                  <a:ext cx="4385029" cy="385862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6"/>
                <p:cNvSpPr/>
                <p:nvPr/>
              </p:nvSpPr>
              <p:spPr bwMode="auto">
                <a:xfrm rot="284211">
                  <a:off x="3546260" y="1461981"/>
                  <a:ext cx="4452685" cy="391816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6"/>
                <p:cNvSpPr/>
                <p:nvPr/>
              </p:nvSpPr>
              <p:spPr bwMode="auto">
                <a:xfrm rot="852632">
                  <a:off x="3512432" y="1432214"/>
                  <a:ext cx="4520342" cy="397769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6"/>
                <p:cNvSpPr/>
                <p:nvPr/>
              </p:nvSpPr>
              <p:spPr bwMode="auto">
                <a:xfrm rot="1421053">
                  <a:off x="3478603" y="1402446"/>
                  <a:ext cx="4587998" cy="403723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/>
                <p:cNvSpPr/>
                <p:nvPr/>
              </p:nvSpPr>
              <p:spPr bwMode="auto">
                <a:xfrm rot="1989474">
                  <a:off x="3444774" y="1372680"/>
                  <a:ext cx="4655655" cy="409676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6"/>
                <p:cNvSpPr/>
                <p:nvPr/>
              </p:nvSpPr>
              <p:spPr bwMode="auto">
                <a:xfrm rot="2557895">
                  <a:off x="3410947" y="1342912"/>
                  <a:ext cx="4723312" cy="415630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6"/>
                <p:cNvSpPr/>
                <p:nvPr/>
              </p:nvSpPr>
              <p:spPr bwMode="auto">
                <a:xfrm rot="3126316">
                  <a:off x="3377119" y="1313144"/>
                  <a:ext cx="4790968" cy="421583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6"/>
                <p:cNvSpPr/>
                <p:nvPr/>
              </p:nvSpPr>
              <p:spPr bwMode="auto">
                <a:xfrm rot="3694737">
                  <a:off x="3343290" y="1283376"/>
                  <a:ext cx="4858624" cy="427537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6"/>
                <p:cNvSpPr/>
                <p:nvPr/>
              </p:nvSpPr>
              <p:spPr bwMode="auto">
                <a:xfrm rot="4263158">
                  <a:off x="3309461" y="1253610"/>
                  <a:ext cx="4926282" cy="433490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6"/>
                <p:cNvSpPr/>
                <p:nvPr/>
              </p:nvSpPr>
              <p:spPr bwMode="auto">
                <a:xfrm rot="4831579">
                  <a:off x="3275634" y="1223842"/>
                  <a:ext cx="4993938" cy="439444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6"/>
                <p:cNvSpPr/>
                <p:nvPr/>
              </p:nvSpPr>
              <p:spPr bwMode="auto">
                <a:xfrm rot="5400000">
                  <a:off x="3241805" y="1194075"/>
                  <a:ext cx="5061595" cy="445397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6"/>
                <p:cNvSpPr/>
                <p:nvPr/>
              </p:nvSpPr>
              <p:spPr bwMode="auto">
                <a:xfrm rot="5968422">
                  <a:off x="3207976" y="1164307"/>
                  <a:ext cx="5129251" cy="451351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6"/>
                <p:cNvSpPr/>
                <p:nvPr/>
              </p:nvSpPr>
              <p:spPr bwMode="auto">
                <a:xfrm rot="6536842">
                  <a:off x="3174148" y="1134539"/>
                  <a:ext cx="5196909" cy="457304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3" name="Freeform 6"/>
                <p:cNvSpPr/>
                <p:nvPr/>
              </p:nvSpPr>
              <p:spPr bwMode="auto">
                <a:xfrm rot="9378948">
                  <a:off x="3005005" y="985703"/>
                  <a:ext cx="5535194" cy="487072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Freeform 6"/>
                <p:cNvSpPr/>
                <p:nvPr/>
              </p:nvSpPr>
              <p:spPr bwMode="auto">
                <a:xfrm rot="9947368">
                  <a:off x="2971178" y="955934"/>
                  <a:ext cx="5602850" cy="4930255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5" name="Freeform 6"/>
                <p:cNvSpPr/>
                <p:nvPr/>
              </p:nvSpPr>
              <p:spPr bwMode="auto">
                <a:xfrm rot="10515789">
                  <a:off x="2937349" y="926168"/>
                  <a:ext cx="5670506" cy="498979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6" name="Freeform 6"/>
                <p:cNvSpPr/>
                <p:nvPr/>
              </p:nvSpPr>
              <p:spPr bwMode="auto">
                <a:xfrm rot="11084211">
                  <a:off x="2903520" y="896400"/>
                  <a:ext cx="5738163" cy="5049325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7" name="Freeform 6"/>
                <p:cNvSpPr/>
                <p:nvPr/>
              </p:nvSpPr>
              <p:spPr bwMode="auto">
                <a:xfrm rot="11652632">
                  <a:off x="2869692" y="866633"/>
                  <a:ext cx="5805820" cy="510886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3" name="Freeform 6"/>
              <p:cNvSpPr/>
              <p:nvPr/>
            </p:nvSpPr>
            <p:spPr bwMode="auto">
              <a:xfrm rot="12221052">
                <a:off x="2835864" y="836865"/>
                <a:ext cx="5873477" cy="516839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6"/>
              <p:cNvSpPr/>
              <p:nvPr/>
            </p:nvSpPr>
            <p:spPr bwMode="auto">
              <a:xfrm rot="12789474">
                <a:off x="2802036" y="807098"/>
                <a:ext cx="5941133" cy="522792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6"/>
              <p:cNvSpPr/>
              <p:nvPr/>
            </p:nvSpPr>
            <p:spPr bwMode="auto">
              <a:xfrm rot="13357896">
                <a:off x="2768207" y="777330"/>
                <a:ext cx="6008790" cy="528746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6"/>
              <p:cNvSpPr/>
              <p:nvPr/>
            </p:nvSpPr>
            <p:spPr bwMode="auto">
              <a:xfrm rot="13926315">
                <a:off x="2734379" y="747563"/>
                <a:ext cx="6076446" cy="534700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6"/>
              <p:cNvSpPr/>
              <p:nvPr/>
            </p:nvSpPr>
            <p:spPr bwMode="auto">
              <a:xfrm rot="14494737">
                <a:off x="2700551" y="717795"/>
                <a:ext cx="6144103" cy="540653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6"/>
              <p:cNvSpPr/>
              <p:nvPr/>
            </p:nvSpPr>
            <p:spPr bwMode="auto">
              <a:xfrm rot="15063159">
                <a:off x="2666723" y="688028"/>
                <a:ext cx="6211759" cy="546606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 rot="15631578">
                <a:off x="2632894" y="658260"/>
                <a:ext cx="6279416" cy="552560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8" name="椭圆 167"/>
            <p:cNvSpPr/>
            <p:nvPr userDrawn="1"/>
          </p:nvSpPr>
          <p:spPr>
            <a:xfrm rot="5400000" flipV="1">
              <a:off x="-1149845" y="-1111170"/>
              <a:ext cx="2222340" cy="222234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20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8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050095" y="156630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16200000">
            <a:off x="3028701" y="156630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16435095">
            <a:off x="3031089" y="149650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6670189">
            <a:off x="3038240" y="142703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905284">
            <a:off x="3050121" y="13582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7140378">
            <a:off x="3066677" y="1290374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7375473">
            <a:off x="3087831" y="12238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7610568">
            <a:off x="3113482" y="115886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7845662">
            <a:off x="3143514" y="1095816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080757">
            <a:off x="3177783" y="103496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315851">
            <a:off x="3216130" y="9766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8550946">
            <a:off x="3258373" y="920992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8786041">
            <a:off x="3304321" y="8684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9021135">
            <a:off x="3353752" y="81907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9256230">
            <a:off x="3406441" y="77323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9491324">
            <a:off x="3462138" y="73110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9726419">
            <a:off x="3520584" y="69288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61514">
            <a:off x="3581504" y="6587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0196608">
            <a:off x="3644616" y="6288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0431703">
            <a:off x="3709623" y="603325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0666797">
            <a:off x="3776222" y="58230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901892">
            <a:off x="3844101" y="56589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1136987">
            <a:off x="3912945" y="55415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1372081">
            <a:off x="3982428" y="54715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7176">
            <a:off x="4052226" y="54491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42271">
            <a:off x="4122017" y="5474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477365">
            <a:off x="4191471" y="55473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712460">
            <a:off x="4260262" y="566763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947554">
            <a:off x="4328073" y="58346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82649">
            <a:off x="4394583" y="60475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417744">
            <a:off x="4459483" y="6305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52838">
            <a:off x="4522471" y="66070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887933">
            <a:off x="4583248" y="69509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2123027">
            <a:off x="4641534" y="73356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2358122">
            <a:off x="4697054" y="77592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2593217">
            <a:off x="4749550" y="82198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828311">
            <a:off x="4798776" y="87152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363254" y="2794195"/>
            <a:ext cx="4897679" cy="1150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Time series forecasting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3200" spc="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  <a:cs typeface="Segoe UI Light" panose="020B0502040204020203" pitchFamily="34" charset="0"/>
              </a:rPr>
              <a:t>时序数据挖掘和预测</a:t>
            </a:r>
            <a:endParaRPr lang="zh-CN" altLang="en-US" sz="3200" spc="200" dirty="0">
              <a:solidFill>
                <a:schemeClr val="bg1">
                  <a:lumMod val="95000"/>
                </a:schemeClr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30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时序数据挖掘和预测</a:t>
              </a:r>
              <a:endParaRPr lang="zh-CN" altLang="en-US" sz="2400" spc="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Time series forecasting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9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0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8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4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8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0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6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2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8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1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4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0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6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/>
      <p:bldP spid="4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 rot="21303460">
            <a:off x="7168749" y="3366746"/>
            <a:ext cx="6104100" cy="1217968"/>
            <a:chOff x="4475848" y="1835885"/>
            <a:chExt cx="6104100" cy="2135480"/>
          </a:xfrm>
        </p:grpSpPr>
        <p:grpSp>
          <p:nvGrpSpPr>
            <p:cNvPr id="100" name="组合 99"/>
            <p:cNvGrpSpPr/>
            <p:nvPr/>
          </p:nvGrpSpPr>
          <p:grpSpPr>
            <a:xfrm>
              <a:off x="4475848" y="1835885"/>
              <a:ext cx="5864146" cy="2135480"/>
              <a:chOff x="2257368" y="1807349"/>
              <a:chExt cx="5864146" cy="2135480"/>
            </a:xfrm>
          </p:grpSpPr>
          <p:cxnSp>
            <p:nvCxnSpPr>
              <p:cNvPr id="102" name="直接连接符 101"/>
              <p:cNvCxnSpPr/>
              <p:nvPr/>
            </p:nvCxnSpPr>
            <p:spPr>
              <a:xfrm rot="896107" flipH="1">
                <a:off x="3534852" y="3154407"/>
                <a:ext cx="2887302" cy="788422"/>
              </a:xfrm>
              <a:prstGeom prst="line">
                <a:avLst/>
              </a:prstGeom>
              <a:ln w="3175" cap="rnd">
                <a:gradFill flip="none" rotWithShape="1">
                  <a:gsLst>
                    <a:gs pos="46000">
                      <a:srgbClr val="05DAE3">
                        <a:alpha val="49000"/>
                      </a:srgbClr>
                    </a:gs>
                    <a:gs pos="7000">
                      <a:srgbClr val="05DAE3">
                        <a:alpha val="0"/>
                      </a:srgbClr>
                    </a:gs>
                    <a:gs pos="89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 rot="896107" flipH="1">
                <a:off x="5617909" y="2690774"/>
                <a:ext cx="1257727" cy="334868"/>
              </a:xfrm>
              <a:prstGeom prst="line">
                <a:avLst/>
              </a:prstGeom>
              <a:ln w="3175" cap="rnd">
                <a:gradFill flip="none" rotWithShape="1">
                  <a:gsLst>
                    <a:gs pos="35000">
                      <a:srgbClr val="05DAE3">
                        <a:alpha val="74000"/>
                      </a:srgbClr>
                    </a:gs>
                    <a:gs pos="2532">
                      <a:srgbClr val="05DAE3">
                        <a:alpha val="0"/>
                      </a:srgbClr>
                    </a:gs>
                    <a:gs pos="56000">
                      <a:srgbClr val="05DAE3">
                        <a:alpha val="46000"/>
                      </a:srgbClr>
                    </a:gs>
                    <a:gs pos="83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 rot="896107" flipH="1">
                <a:off x="5862960" y="3162626"/>
                <a:ext cx="1257727" cy="334868"/>
              </a:xfrm>
              <a:prstGeom prst="line">
                <a:avLst/>
              </a:prstGeom>
              <a:ln w="3175" cap="rnd">
                <a:gradFill flip="none" rotWithShape="1">
                  <a:gsLst>
                    <a:gs pos="35000">
                      <a:srgbClr val="05DAE3">
                        <a:alpha val="74000"/>
                      </a:srgbClr>
                    </a:gs>
                    <a:gs pos="2532">
                      <a:srgbClr val="05DAE3">
                        <a:alpha val="0"/>
                      </a:srgbClr>
                    </a:gs>
                    <a:gs pos="56000">
                      <a:srgbClr val="05DAE3">
                        <a:alpha val="46000"/>
                      </a:srgbClr>
                    </a:gs>
                    <a:gs pos="83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 rot="896107" flipV="1">
                <a:off x="6523946" y="2917909"/>
                <a:ext cx="1581232" cy="421001"/>
              </a:xfrm>
              <a:prstGeom prst="line">
                <a:avLst/>
              </a:prstGeom>
              <a:ln w="3175" cap="rnd">
                <a:gradFill flip="none" rotWithShape="1">
                  <a:gsLst>
                    <a:gs pos="0">
                      <a:srgbClr val="CD115D"/>
                    </a:gs>
                    <a:gs pos="100000">
                      <a:srgbClr val="B40F51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 rot="896107" flipV="1">
                <a:off x="3530649" y="2421078"/>
                <a:ext cx="4590865" cy="1222312"/>
              </a:xfrm>
              <a:prstGeom prst="line">
                <a:avLst/>
              </a:prstGeom>
              <a:ln w="3175" cap="rnd">
                <a:gradFill flip="none" rotWithShape="1">
                  <a:gsLst>
                    <a:gs pos="0">
                      <a:srgbClr val="CD115D"/>
                    </a:gs>
                    <a:gs pos="100000">
                      <a:srgbClr val="B40F51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 rot="896107" flipH="1">
                <a:off x="5174114" y="1882859"/>
                <a:ext cx="1257727" cy="334868"/>
              </a:xfrm>
              <a:prstGeom prst="line">
                <a:avLst/>
              </a:prstGeom>
              <a:ln w="3175" cap="rnd">
                <a:gradFill flip="none" rotWithShape="1">
                  <a:gsLst>
                    <a:gs pos="35000">
                      <a:srgbClr val="05DAE3">
                        <a:alpha val="74000"/>
                      </a:srgbClr>
                    </a:gs>
                    <a:gs pos="2532">
                      <a:srgbClr val="05DAE3">
                        <a:alpha val="0"/>
                      </a:srgbClr>
                    </a:gs>
                    <a:gs pos="56000">
                      <a:srgbClr val="05DAE3">
                        <a:alpha val="46000"/>
                      </a:srgbClr>
                    </a:gs>
                    <a:gs pos="83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rot="896107" flipV="1">
                <a:off x="4413763" y="1807349"/>
                <a:ext cx="2385572" cy="651417"/>
              </a:xfrm>
              <a:prstGeom prst="line">
                <a:avLst/>
              </a:prstGeom>
              <a:ln w="3175" cap="rnd">
                <a:gradFill flip="none" rotWithShape="1">
                  <a:gsLst>
                    <a:gs pos="46000">
                      <a:srgbClr val="05DAE3">
                        <a:alpha val="49000"/>
                      </a:srgbClr>
                    </a:gs>
                    <a:gs pos="7000">
                      <a:srgbClr val="05DAE3">
                        <a:alpha val="0"/>
                      </a:srgbClr>
                    </a:gs>
                    <a:gs pos="89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896107" flipH="1">
                <a:off x="2257368" y="2378323"/>
                <a:ext cx="2887302" cy="788422"/>
              </a:xfrm>
              <a:prstGeom prst="line">
                <a:avLst/>
              </a:prstGeom>
              <a:ln w="3175" cap="rnd">
                <a:gradFill flip="none" rotWithShape="1">
                  <a:gsLst>
                    <a:gs pos="46000">
                      <a:srgbClr val="05DAE3">
                        <a:alpha val="49000"/>
                      </a:srgbClr>
                    </a:gs>
                    <a:gs pos="7000">
                      <a:srgbClr val="05DAE3">
                        <a:alpha val="0"/>
                      </a:srgbClr>
                    </a:gs>
                    <a:gs pos="89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接连接符 100"/>
            <p:cNvCxnSpPr/>
            <p:nvPr/>
          </p:nvCxnSpPr>
          <p:spPr>
            <a:xfrm rot="896107" flipH="1">
              <a:off x="5820178" y="2654538"/>
              <a:ext cx="4759770" cy="1299728"/>
            </a:xfrm>
            <a:prstGeom prst="line">
              <a:avLst/>
            </a:prstGeom>
            <a:ln w="34925" cap="rnd">
              <a:gradFill flip="none" rotWithShape="1">
                <a:gsLst>
                  <a:gs pos="46000">
                    <a:srgbClr val="05DAE3">
                      <a:alpha val="79000"/>
                    </a:srgbClr>
                  </a:gs>
                  <a:gs pos="19000">
                    <a:srgbClr val="05DAE3">
                      <a:alpha val="0"/>
                    </a:srgbClr>
                  </a:gs>
                  <a:gs pos="74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 rot="2700000">
            <a:off x="-6453256" y="-2078672"/>
            <a:ext cx="10701046" cy="11183004"/>
            <a:chOff x="-4924175" y="-2136705"/>
            <a:chExt cx="9848350" cy="10291904"/>
          </a:xfrm>
        </p:grpSpPr>
        <p:grpSp>
          <p:nvGrpSpPr>
            <p:cNvPr id="8" name="组合 7"/>
            <p:cNvGrpSpPr/>
            <p:nvPr/>
          </p:nvGrpSpPr>
          <p:grpSpPr>
            <a:xfrm>
              <a:off x="-4423032" y="-891251"/>
              <a:ext cx="8846064" cy="7918294"/>
              <a:chOff x="2869692" y="822608"/>
              <a:chExt cx="5805820" cy="5196909"/>
            </a:xfrm>
          </p:grpSpPr>
          <p:sp>
            <p:nvSpPr>
              <p:cNvPr id="16" name="Freeform 6"/>
              <p:cNvSpPr/>
              <p:nvPr/>
            </p:nvSpPr>
            <p:spPr bwMode="auto">
              <a:xfrm rot="16200000">
                <a:off x="3884544" y="1759656"/>
                <a:ext cx="3776117" cy="332281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6"/>
              <p:cNvSpPr/>
              <p:nvPr/>
            </p:nvSpPr>
            <p:spPr bwMode="auto">
              <a:xfrm rot="16768421">
                <a:off x="3850716" y="1729888"/>
                <a:ext cx="3843773" cy="338234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6"/>
              <p:cNvSpPr/>
              <p:nvPr/>
            </p:nvSpPr>
            <p:spPr bwMode="auto">
              <a:xfrm rot="17336842">
                <a:off x="3816888" y="1700120"/>
                <a:ext cx="3911430" cy="344188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 rot="17905263">
                <a:off x="3783059" y="1670353"/>
                <a:ext cx="3979088" cy="3501418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 rot="18473684">
                <a:off x="3749230" y="1640585"/>
                <a:ext cx="4046744" cy="356095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 rot="19042105">
                <a:off x="3715401" y="1610819"/>
                <a:ext cx="4114402" cy="362048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 rot="19610526">
                <a:off x="3681574" y="1581051"/>
                <a:ext cx="4182058" cy="368002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6"/>
              <p:cNvSpPr/>
              <p:nvPr/>
            </p:nvSpPr>
            <p:spPr bwMode="auto">
              <a:xfrm rot="20178947">
                <a:off x="3647745" y="1551284"/>
                <a:ext cx="4249715" cy="373955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 rot="20747368">
                <a:off x="3613916" y="1521516"/>
                <a:ext cx="4317371" cy="379909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 rot="21315790">
                <a:off x="3580088" y="1491749"/>
                <a:ext cx="4385029" cy="385862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/>
              <p:nvPr/>
            </p:nvSpPr>
            <p:spPr bwMode="auto">
              <a:xfrm rot="284211">
                <a:off x="3546260" y="1461981"/>
                <a:ext cx="4452685" cy="391816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6"/>
              <p:cNvSpPr/>
              <p:nvPr/>
            </p:nvSpPr>
            <p:spPr bwMode="auto">
              <a:xfrm rot="852632">
                <a:off x="3512432" y="1432214"/>
                <a:ext cx="4520342" cy="397769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 rot="1421053">
                <a:off x="3478603" y="1402446"/>
                <a:ext cx="4587998" cy="403723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 rot="1989474">
                <a:off x="3444774" y="1372680"/>
                <a:ext cx="4655655" cy="409676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6"/>
              <p:cNvSpPr/>
              <p:nvPr/>
            </p:nvSpPr>
            <p:spPr bwMode="auto">
              <a:xfrm rot="2557895">
                <a:off x="3410947" y="1342912"/>
                <a:ext cx="4723312" cy="415630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 rot="3126316">
                <a:off x="3377119" y="1313144"/>
                <a:ext cx="4790968" cy="421583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6"/>
              <p:cNvSpPr/>
              <p:nvPr/>
            </p:nvSpPr>
            <p:spPr bwMode="auto">
              <a:xfrm rot="3694737">
                <a:off x="3343290" y="1283376"/>
                <a:ext cx="4858624" cy="427537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 rot="4263158">
                <a:off x="3309461" y="1253610"/>
                <a:ext cx="4926282" cy="433490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/>
              <p:nvPr/>
            </p:nvSpPr>
            <p:spPr bwMode="auto">
              <a:xfrm rot="4831579">
                <a:off x="3275634" y="1223842"/>
                <a:ext cx="4993938" cy="439444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/>
              <p:nvPr/>
            </p:nvSpPr>
            <p:spPr bwMode="auto">
              <a:xfrm rot="5400000">
                <a:off x="3241805" y="1194075"/>
                <a:ext cx="5061595" cy="445397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6"/>
              <p:cNvSpPr/>
              <p:nvPr/>
            </p:nvSpPr>
            <p:spPr bwMode="auto">
              <a:xfrm rot="5968422">
                <a:off x="3207976" y="1164307"/>
                <a:ext cx="5129251" cy="451351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6"/>
              <p:cNvSpPr/>
              <p:nvPr/>
            </p:nvSpPr>
            <p:spPr bwMode="auto">
              <a:xfrm rot="6536842">
                <a:off x="3174148" y="1134539"/>
                <a:ext cx="5196909" cy="457304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 rot="9378948">
                <a:off x="3005005" y="985703"/>
                <a:ext cx="5535194" cy="487072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6"/>
              <p:cNvSpPr/>
              <p:nvPr/>
            </p:nvSpPr>
            <p:spPr bwMode="auto">
              <a:xfrm rot="9947368">
                <a:off x="2971178" y="955934"/>
                <a:ext cx="5602850" cy="493025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 rot="10515789">
                <a:off x="2937349" y="926168"/>
                <a:ext cx="5670506" cy="498979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 rot="11084211">
                <a:off x="2903520" y="896400"/>
                <a:ext cx="5738163" cy="504932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6"/>
              <p:cNvSpPr/>
              <p:nvPr/>
            </p:nvSpPr>
            <p:spPr bwMode="auto">
              <a:xfrm rot="11652632">
                <a:off x="2869692" y="866633"/>
                <a:ext cx="5805820" cy="510886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" name="Freeform 6"/>
            <p:cNvSpPr/>
            <p:nvPr/>
          </p:nvSpPr>
          <p:spPr bwMode="auto">
            <a:xfrm rot="7105263">
              <a:off x="-4314287" y="-787131"/>
              <a:ext cx="8628574" cy="759275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 rot="7673685">
              <a:off x="-4369729" y="-835921"/>
              <a:ext cx="8739462" cy="76903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 rot="8242105">
              <a:off x="-4425174" y="-884709"/>
              <a:ext cx="8850351" cy="778791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 rot="8810526">
              <a:off x="-4480620" y="-933498"/>
              <a:ext cx="8961240" cy="788548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 rot="12221052">
              <a:off x="-4813286" y="-1226229"/>
              <a:ext cx="9626573" cy="847094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 rot="12789474">
              <a:off x="-4868730" y="-1275017"/>
              <a:ext cx="9737461" cy="85685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/>
          </p:nvSpPr>
          <p:spPr bwMode="auto">
            <a:xfrm rot="13357896">
              <a:off x="-4924175" y="-1323806"/>
              <a:ext cx="9848350" cy="866610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 rot="13926315">
              <a:off x="-4979619" y="-1372594"/>
              <a:ext cx="9959238" cy="876368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 rot="14494737">
              <a:off x="-5035063" y="-1421383"/>
              <a:ext cx="10070127" cy="886125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 rot="15063159">
              <a:off x="-5090507" y="-1470171"/>
              <a:ext cx="10181015" cy="895883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 rot="15631578">
              <a:off x="-5145952" y="-1518960"/>
              <a:ext cx="10291904" cy="90564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左大括号 89"/>
          <p:cNvSpPr/>
          <p:nvPr/>
        </p:nvSpPr>
        <p:spPr>
          <a:xfrm flipH="1">
            <a:off x="4690523" y="1742739"/>
            <a:ext cx="464649" cy="3540184"/>
          </a:xfrm>
          <a:prstGeom prst="leftBrace">
            <a:avLst>
              <a:gd name="adj1" fmla="val 258840"/>
              <a:gd name="adj2" fmla="val 31714"/>
            </a:avLst>
          </a:prstGeom>
          <a:ln w="12700">
            <a:gradFill>
              <a:gsLst>
                <a:gs pos="0">
                  <a:srgbClr val="6DFEFB">
                    <a:alpha val="0"/>
                  </a:srgbClr>
                </a:gs>
                <a:gs pos="41000">
                  <a:srgbClr val="6DFEFB"/>
                </a:gs>
                <a:gs pos="100000">
                  <a:srgbClr val="6DFEF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358853" y="643299"/>
            <a:ext cx="1544012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5300" dirty="0">
                <a:solidFill>
                  <a:prstClr val="white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简介</a:t>
            </a:r>
            <a:endParaRPr lang="en-US" altLang="zh-CN" sz="5300" dirty="0">
              <a:solidFill>
                <a:prstClr val="white"/>
              </a:solidFill>
              <a:latin typeface="造字工房尚黑 G0v1 特细体" pitchFamily="50" charset="-122"/>
              <a:ea typeface="造字工房尚黑 G0v1 特细体" pitchFamily="50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294512" y="1639977"/>
            <a:ext cx="5579052" cy="193899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总体而言，是传统</a:t>
            </a:r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transformer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plus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版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Autoformer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通过引入</a:t>
            </a:r>
            <a:r>
              <a:rPr lang="zh-CN" altLang="en-US" sz="2000" b="1" u="sng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自相关机制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和分解变换器来解决长期时间序列预测问题。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Autoformer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利用自相关来捕捉时间序列中的周期性模式，并使用分解变换器来分离时间序列的趋势和季节性成分，从而提高预测精度。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75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5" grpId="0"/>
      <p:bldP spid="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703607" y="1477108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4078513" y="824244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模型亮点介绍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4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92520" y="1757950"/>
            <a:ext cx="3649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对于具有周期性的数据，例如用户用气（这显然具有周期性），传统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transformer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模型是基于</a:t>
            </a:r>
            <a:r>
              <a:rPr lang="zh-CN" altLang="en-US" sz="1400" b="1" u="sng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注意力机制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的</a:t>
            </a:r>
            <a:r>
              <a:rPr lang="zh-CN" altLang="en-US" sz="1400" b="1" u="sng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点对点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连接，而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auto-former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充分利用了数据周期性的特点，基于</a:t>
            </a:r>
            <a:r>
              <a:rPr lang="zh-CN" altLang="en-US" sz="1400" b="1" u="sng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序列周期性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构建一个序列级连接</a:t>
            </a:r>
            <a:endParaRPr lang="zh-CN" altLang="en-US" sz="1400" b="1" u="sng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56757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自相关机制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16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6452" y="2728605"/>
            <a:ext cx="8676509" cy="3585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9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59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103" grpId="0"/>
      <p:bldP spid="10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703607" y="1477108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4078513" y="824244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模型亮点介绍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4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73" y="1632153"/>
            <a:ext cx="8223045" cy="4897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20479" y="1236348"/>
            <a:ext cx="753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时间延迟聚合方法（训练阶段）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8" y="1641884"/>
            <a:ext cx="7726381" cy="513222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20479" y="1231482"/>
            <a:ext cx="753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时间延迟聚合方法（推理阶段）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1" y="392883"/>
            <a:ext cx="4589816" cy="6033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3" grpId="0"/>
      <p:bldP spid="23" grpId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691661" y="1529334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4078513" y="824244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模型亮点介绍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4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92520" y="1757950"/>
            <a:ext cx="3649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将输入时间序列分解为趋势（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Trend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）和季节性（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Seasonal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）两个部分。</a:t>
            </a:r>
            <a:endParaRPr lang="zh-CN" altLang="en-US" sz="1400" b="1" u="sng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56757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分解器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16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01" y="2373178"/>
            <a:ext cx="5937555" cy="37212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47" y="1622148"/>
            <a:ext cx="3429176" cy="717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9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9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103" grpId="0"/>
      <p:bldP spid="10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691661" y="1529334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156757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实际结果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16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0411" y="1978671"/>
            <a:ext cx="5328956" cy="38729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89" y="1943458"/>
            <a:ext cx="5248305" cy="38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691661" y="1529334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156757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实际结果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16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884" y="2121573"/>
            <a:ext cx="5019855" cy="37648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405" y="2111696"/>
            <a:ext cx="5130792" cy="3848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弧形 4"/>
          <p:cNvSpPr/>
          <p:nvPr/>
        </p:nvSpPr>
        <p:spPr>
          <a:xfrm>
            <a:off x="15924159" y="3695628"/>
            <a:ext cx="4863303" cy="4863303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弧形 186"/>
          <p:cNvSpPr/>
          <p:nvPr/>
        </p:nvSpPr>
        <p:spPr>
          <a:xfrm rot="18284835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弧形 187"/>
          <p:cNvSpPr/>
          <p:nvPr/>
        </p:nvSpPr>
        <p:spPr>
          <a:xfrm rot="18981609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弧形 229"/>
          <p:cNvSpPr/>
          <p:nvPr/>
        </p:nvSpPr>
        <p:spPr>
          <a:xfrm rot="2955803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弧形 222"/>
          <p:cNvSpPr/>
          <p:nvPr/>
        </p:nvSpPr>
        <p:spPr>
          <a:xfrm rot="19678384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弧形 223"/>
          <p:cNvSpPr/>
          <p:nvPr/>
        </p:nvSpPr>
        <p:spPr>
          <a:xfrm rot="20375158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弧形 224"/>
          <p:cNvSpPr/>
          <p:nvPr/>
        </p:nvSpPr>
        <p:spPr>
          <a:xfrm rot="21071932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弧形 226"/>
          <p:cNvSpPr/>
          <p:nvPr/>
        </p:nvSpPr>
        <p:spPr>
          <a:xfrm rot="865480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弧形 227"/>
          <p:cNvSpPr/>
          <p:nvPr/>
        </p:nvSpPr>
        <p:spPr>
          <a:xfrm rot="1562255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弧形 228"/>
          <p:cNvSpPr/>
          <p:nvPr/>
        </p:nvSpPr>
        <p:spPr>
          <a:xfrm rot="2259029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弧形 230"/>
          <p:cNvSpPr/>
          <p:nvPr/>
        </p:nvSpPr>
        <p:spPr>
          <a:xfrm rot="3652577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弧形 231"/>
          <p:cNvSpPr/>
          <p:nvPr/>
        </p:nvSpPr>
        <p:spPr>
          <a:xfrm rot="4349352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弧形 232"/>
          <p:cNvSpPr/>
          <p:nvPr/>
        </p:nvSpPr>
        <p:spPr>
          <a:xfrm rot="5046126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弧形 233"/>
          <p:cNvSpPr/>
          <p:nvPr/>
        </p:nvSpPr>
        <p:spPr>
          <a:xfrm rot="5742900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弧形 234"/>
          <p:cNvSpPr/>
          <p:nvPr/>
        </p:nvSpPr>
        <p:spPr>
          <a:xfrm rot="6439675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弧形 235"/>
          <p:cNvSpPr/>
          <p:nvPr/>
        </p:nvSpPr>
        <p:spPr>
          <a:xfrm rot="7136449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弧形 236"/>
          <p:cNvSpPr/>
          <p:nvPr/>
        </p:nvSpPr>
        <p:spPr>
          <a:xfrm rot="7833223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弧形 237"/>
          <p:cNvSpPr/>
          <p:nvPr/>
        </p:nvSpPr>
        <p:spPr>
          <a:xfrm rot="8529997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弧形 238"/>
          <p:cNvSpPr/>
          <p:nvPr/>
        </p:nvSpPr>
        <p:spPr>
          <a:xfrm rot="9226771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弧形 239"/>
          <p:cNvSpPr/>
          <p:nvPr/>
        </p:nvSpPr>
        <p:spPr>
          <a:xfrm rot="9923546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弧形 242"/>
          <p:cNvSpPr/>
          <p:nvPr/>
        </p:nvSpPr>
        <p:spPr>
          <a:xfrm rot="12013868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弧形 243"/>
          <p:cNvSpPr/>
          <p:nvPr/>
        </p:nvSpPr>
        <p:spPr>
          <a:xfrm rot="12710641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弧形 244"/>
          <p:cNvSpPr/>
          <p:nvPr/>
        </p:nvSpPr>
        <p:spPr>
          <a:xfrm rot="13407416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弧形 245"/>
          <p:cNvSpPr/>
          <p:nvPr/>
        </p:nvSpPr>
        <p:spPr>
          <a:xfrm rot="14104191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弧形 246"/>
          <p:cNvSpPr/>
          <p:nvPr/>
        </p:nvSpPr>
        <p:spPr>
          <a:xfrm rot="14800964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弧形 225"/>
          <p:cNvSpPr/>
          <p:nvPr/>
        </p:nvSpPr>
        <p:spPr>
          <a:xfrm rot="168706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弧形 240"/>
          <p:cNvSpPr/>
          <p:nvPr/>
        </p:nvSpPr>
        <p:spPr>
          <a:xfrm rot="10620319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弧形 241"/>
          <p:cNvSpPr/>
          <p:nvPr/>
        </p:nvSpPr>
        <p:spPr>
          <a:xfrm rot="11317094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弧形 247"/>
          <p:cNvSpPr/>
          <p:nvPr/>
        </p:nvSpPr>
        <p:spPr>
          <a:xfrm rot="15497739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弧形 248"/>
          <p:cNvSpPr/>
          <p:nvPr/>
        </p:nvSpPr>
        <p:spPr>
          <a:xfrm rot="16194514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弧形 249"/>
          <p:cNvSpPr/>
          <p:nvPr/>
        </p:nvSpPr>
        <p:spPr>
          <a:xfrm rot="16891287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弧形 250"/>
          <p:cNvSpPr/>
          <p:nvPr/>
        </p:nvSpPr>
        <p:spPr>
          <a:xfrm rot="17588062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51801" y="194356"/>
            <a:ext cx="2808520" cy="1005788"/>
            <a:chOff x="251801" y="194356"/>
            <a:chExt cx="2049965" cy="1005788"/>
          </a:xfrm>
        </p:grpSpPr>
        <p:sp>
          <p:nvSpPr>
            <p:cNvPr id="35" name="文本框 34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78714" y="638146"/>
              <a:ext cx="1325934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弧形 1"/>
          <p:cNvSpPr/>
          <p:nvPr/>
        </p:nvSpPr>
        <p:spPr>
          <a:xfrm>
            <a:off x="3525627" y="861848"/>
            <a:ext cx="5160678" cy="5160678"/>
          </a:xfrm>
          <a:prstGeom prst="arc">
            <a:avLst/>
          </a:prstGeom>
          <a:ln w="6350">
            <a:solidFill>
              <a:srgbClr val="BB105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5068828" y="2917024"/>
            <a:ext cx="25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训练结果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4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43" name="等腰三角形 42"/>
          <p:cNvSpPr/>
          <p:nvPr/>
        </p:nvSpPr>
        <p:spPr>
          <a:xfrm rot="10800000">
            <a:off x="5974217" y="4467901"/>
            <a:ext cx="287370" cy="247732"/>
          </a:xfrm>
          <a:prstGeom prst="triangle">
            <a:avLst/>
          </a:prstGeom>
          <a:noFill/>
          <a:ln w="15875" cap="rnd">
            <a:solidFill>
              <a:srgbClr val="05DA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弧形 68"/>
          <p:cNvSpPr/>
          <p:nvPr/>
        </p:nvSpPr>
        <p:spPr>
          <a:xfrm>
            <a:off x="4001401" y="1282262"/>
            <a:ext cx="4256662" cy="4256662"/>
          </a:xfrm>
          <a:prstGeom prst="arc">
            <a:avLst>
              <a:gd name="adj1" fmla="val 9123592"/>
              <a:gd name="adj2" fmla="val 7448811"/>
            </a:avLst>
          </a:prstGeom>
          <a:ln w="6350">
            <a:solidFill>
              <a:schemeClr val="bg1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0275" y="1510863"/>
            <a:ext cx="3815255" cy="3815255"/>
            <a:chOff x="4188372" y="1521373"/>
            <a:chExt cx="3815255" cy="3815255"/>
          </a:xfrm>
        </p:grpSpPr>
        <p:cxnSp>
          <p:nvCxnSpPr>
            <p:cNvPr id="102" name="直接连接符 101"/>
            <p:cNvCxnSpPr/>
            <p:nvPr/>
          </p:nvCxnSpPr>
          <p:spPr>
            <a:xfrm rot="-5400000">
              <a:off x="4267200" y="3350173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rot="-4628572">
              <a:off x="4313052" y="2943227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rot="-3857143">
              <a:off x="4448308" y="2556686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rot="-3085714">
              <a:off x="4666186" y="220993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rot="-2314286">
              <a:off x="4955762" y="1920360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rot="-1542857">
              <a:off x="5302514" y="170248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rot="-771429">
              <a:off x="5689054" y="156722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6096000" y="1521373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rot="771428">
              <a:off x="6502946" y="156722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1542857">
              <a:off x="6889486" y="170248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2314286">
              <a:off x="7236238" y="1920360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3085714">
              <a:off x="7525814" y="220993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3857142">
              <a:off x="7743692" y="2556686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4628571">
              <a:off x="7878948" y="2943227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7924800" y="3350173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6171428">
              <a:off x="7878949" y="3757119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6942857">
              <a:off x="7743692" y="4143659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rot="7714286">
              <a:off x="7525814" y="449041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8485714">
              <a:off x="7236238" y="4779986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9257142">
              <a:off x="6889487" y="499786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10028571">
              <a:off x="6502946" y="513312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rot="10800000">
              <a:off x="6096000" y="5178973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11571429">
              <a:off x="5689054" y="513312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rot="12342856">
              <a:off x="5302514" y="499786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13114285">
              <a:off x="4955762" y="4779987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rot="13885714">
              <a:off x="4666186" y="449041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14657142">
              <a:off x="4448308" y="4143660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rot="15428571">
              <a:off x="4313052" y="3757119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99" y="2515774"/>
            <a:ext cx="4888755" cy="23087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289" y="1841820"/>
            <a:ext cx="6489151" cy="346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2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1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1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1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1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1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1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1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1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1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1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1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1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1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1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1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1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1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1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1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1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7" grpId="1" animBg="1"/>
      <p:bldP spid="188" grpId="0" animBg="1"/>
      <p:bldP spid="188" grpId="1" animBg="1"/>
      <p:bldP spid="230" grpId="0" animBg="1"/>
      <p:bldP spid="230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26" grpId="0" animBg="1"/>
      <p:bldP spid="226" grpId="1" animBg="1"/>
      <p:bldP spid="241" grpId="0" animBg="1"/>
      <p:bldP spid="241" grpId="1" animBg="1"/>
      <p:bldP spid="242" grpId="0" animBg="1"/>
      <p:bldP spid="242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" grpId="0" animBg="1"/>
      <p:bldP spid="41" grpId="0"/>
      <p:bldP spid="43" grpId="0" animBg="1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 rot="21303460">
            <a:off x="7168749" y="3366746"/>
            <a:ext cx="6104100" cy="1217968"/>
            <a:chOff x="4475848" y="1835885"/>
            <a:chExt cx="6104100" cy="2135480"/>
          </a:xfrm>
        </p:grpSpPr>
        <p:grpSp>
          <p:nvGrpSpPr>
            <p:cNvPr id="100" name="组合 99"/>
            <p:cNvGrpSpPr/>
            <p:nvPr/>
          </p:nvGrpSpPr>
          <p:grpSpPr>
            <a:xfrm>
              <a:off x="4475848" y="1835885"/>
              <a:ext cx="5864146" cy="2135480"/>
              <a:chOff x="2257368" y="1807349"/>
              <a:chExt cx="5864146" cy="2135480"/>
            </a:xfrm>
          </p:grpSpPr>
          <p:cxnSp>
            <p:nvCxnSpPr>
              <p:cNvPr id="102" name="直接连接符 101"/>
              <p:cNvCxnSpPr/>
              <p:nvPr/>
            </p:nvCxnSpPr>
            <p:spPr>
              <a:xfrm rot="896107" flipH="1">
                <a:off x="3534852" y="3154407"/>
                <a:ext cx="2887302" cy="788422"/>
              </a:xfrm>
              <a:prstGeom prst="line">
                <a:avLst/>
              </a:prstGeom>
              <a:ln w="3175" cap="rnd">
                <a:gradFill flip="none" rotWithShape="1">
                  <a:gsLst>
                    <a:gs pos="46000">
                      <a:srgbClr val="05DAE3">
                        <a:alpha val="49000"/>
                      </a:srgbClr>
                    </a:gs>
                    <a:gs pos="7000">
                      <a:srgbClr val="05DAE3">
                        <a:alpha val="0"/>
                      </a:srgbClr>
                    </a:gs>
                    <a:gs pos="89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 rot="896107" flipH="1">
                <a:off x="5617909" y="2690774"/>
                <a:ext cx="1257727" cy="334868"/>
              </a:xfrm>
              <a:prstGeom prst="line">
                <a:avLst/>
              </a:prstGeom>
              <a:ln w="3175" cap="rnd">
                <a:gradFill flip="none" rotWithShape="1">
                  <a:gsLst>
                    <a:gs pos="35000">
                      <a:srgbClr val="05DAE3">
                        <a:alpha val="74000"/>
                      </a:srgbClr>
                    </a:gs>
                    <a:gs pos="2532">
                      <a:srgbClr val="05DAE3">
                        <a:alpha val="0"/>
                      </a:srgbClr>
                    </a:gs>
                    <a:gs pos="56000">
                      <a:srgbClr val="05DAE3">
                        <a:alpha val="46000"/>
                      </a:srgbClr>
                    </a:gs>
                    <a:gs pos="83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 rot="896107" flipH="1">
                <a:off x="5862960" y="3162626"/>
                <a:ext cx="1257727" cy="334868"/>
              </a:xfrm>
              <a:prstGeom prst="line">
                <a:avLst/>
              </a:prstGeom>
              <a:ln w="3175" cap="rnd">
                <a:gradFill flip="none" rotWithShape="1">
                  <a:gsLst>
                    <a:gs pos="35000">
                      <a:srgbClr val="05DAE3">
                        <a:alpha val="74000"/>
                      </a:srgbClr>
                    </a:gs>
                    <a:gs pos="2532">
                      <a:srgbClr val="05DAE3">
                        <a:alpha val="0"/>
                      </a:srgbClr>
                    </a:gs>
                    <a:gs pos="56000">
                      <a:srgbClr val="05DAE3">
                        <a:alpha val="46000"/>
                      </a:srgbClr>
                    </a:gs>
                    <a:gs pos="83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 rot="896107" flipV="1">
                <a:off x="6523946" y="2917909"/>
                <a:ext cx="1581232" cy="421001"/>
              </a:xfrm>
              <a:prstGeom prst="line">
                <a:avLst/>
              </a:prstGeom>
              <a:ln w="3175" cap="rnd">
                <a:gradFill flip="none" rotWithShape="1">
                  <a:gsLst>
                    <a:gs pos="0">
                      <a:srgbClr val="CD115D"/>
                    </a:gs>
                    <a:gs pos="100000">
                      <a:srgbClr val="B40F51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 rot="896107" flipV="1">
                <a:off x="3530649" y="2421078"/>
                <a:ext cx="4590865" cy="1222312"/>
              </a:xfrm>
              <a:prstGeom prst="line">
                <a:avLst/>
              </a:prstGeom>
              <a:ln w="3175" cap="rnd">
                <a:gradFill flip="none" rotWithShape="1">
                  <a:gsLst>
                    <a:gs pos="0">
                      <a:srgbClr val="CD115D"/>
                    </a:gs>
                    <a:gs pos="100000">
                      <a:srgbClr val="B40F51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 rot="896107" flipH="1">
                <a:off x="5174114" y="1882859"/>
                <a:ext cx="1257727" cy="334868"/>
              </a:xfrm>
              <a:prstGeom prst="line">
                <a:avLst/>
              </a:prstGeom>
              <a:ln w="3175" cap="rnd">
                <a:gradFill flip="none" rotWithShape="1">
                  <a:gsLst>
                    <a:gs pos="35000">
                      <a:srgbClr val="05DAE3">
                        <a:alpha val="74000"/>
                      </a:srgbClr>
                    </a:gs>
                    <a:gs pos="2532">
                      <a:srgbClr val="05DAE3">
                        <a:alpha val="0"/>
                      </a:srgbClr>
                    </a:gs>
                    <a:gs pos="56000">
                      <a:srgbClr val="05DAE3">
                        <a:alpha val="46000"/>
                      </a:srgbClr>
                    </a:gs>
                    <a:gs pos="83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rot="896107" flipV="1">
                <a:off x="4413763" y="1807349"/>
                <a:ext cx="2385572" cy="651417"/>
              </a:xfrm>
              <a:prstGeom prst="line">
                <a:avLst/>
              </a:prstGeom>
              <a:ln w="3175" cap="rnd">
                <a:gradFill flip="none" rotWithShape="1">
                  <a:gsLst>
                    <a:gs pos="46000">
                      <a:srgbClr val="05DAE3">
                        <a:alpha val="49000"/>
                      </a:srgbClr>
                    </a:gs>
                    <a:gs pos="7000">
                      <a:srgbClr val="05DAE3">
                        <a:alpha val="0"/>
                      </a:srgbClr>
                    </a:gs>
                    <a:gs pos="89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896107" flipH="1">
                <a:off x="2257368" y="2378323"/>
                <a:ext cx="2887302" cy="788422"/>
              </a:xfrm>
              <a:prstGeom prst="line">
                <a:avLst/>
              </a:prstGeom>
              <a:ln w="3175" cap="rnd">
                <a:gradFill flip="none" rotWithShape="1">
                  <a:gsLst>
                    <a:gs pos="46000">
                      <a:srgbClr val="05DAE3">
                        <a:alpha val="49000"/>
                      </a:srgbClr>
                    </a:gs>
                    <a:gs pos="7000">
                      <a:srgbClr val="05DAE3">
                        <a:alpha val="0"/>
                      </a:srgbClr>
                    </a:gs>
                    <a:gs pos="89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接连接符 100"/>
            <p:cNvCxnSpPr/>
            <p:nvPr/>
          </p:nvCxnSpPr>
          <p:spPr>
            <a:xfrm rot="896107" flipH="1">
              <a:off x="5820178" y="2654538"/>
              <a:ext cx="4759770" cy="1299728"/>
            </a:xfrm>
            <a:prstGeom prst="line">
              <a:avLst/>
            </a:prstGeom>
            <a:ln w="34925" cap="rnd">
              <a:gradFill flip="none" rotWithShape="1">
                <a:gsLst>
                  <a:gs pos="46000">
                    <a:srgbClr val="05DAE3">
                      <a:alpha val="79000"/>
                    </a:srgbClr>
                  </a:gs>
                  <a:gs pos="19000">
                    <a:srgbClr val="05DAE3">
                      <a:alpha val="0"/>
                    </a:srgbClr>
                  </a:gs>
                  <a:gs pos="74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 rot="2700000">
            <a:off x="-6453256" y="-2078672"/>
            <a:ext cx="10701046" cy="11183004"/>
            <a:chOff x="-4924175" y="-2136705"/>
            <a:chExt cx="9848350" cy="10291904"/>
          </a:xfrm>
        </p:grpSpPr>
        <p:grpSp>
          <p:nvGrpSpPr>
            <p:cNvPr id="8" name="组合 7"/>
            <p:cNvGrpSpPr/>
            <p:nvPr/>
          </p:nvGrpSpPr>
          <p:grpSpPr>
            <a:xfrm>
              <a:off x="-4423032" y="-891251"/>
              <a:ext cx="8846064" cy="7918294"/>
              <a:chOff x="2869692" y="822608"/>
              <a:chExt cx="5805820" cy="5196909"/>
            </a:xfrm>
          </p:grpSpPr>
          <p:sp>
            <p:nvSpPr>
              <p:cNvPr id="16" name="Freeform 6"/>
              <p:cNvSpPr/>
              <p:nvPr/>
            </p:nvSpPr>
            <p:spPr bwMode="auto">
              <a:xfrm rot="16200000">
                <a:off x="3884544" y="1759656"/>
                <a:ext cx="3776117" cy="332281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6"/>
              <p:cNvSpPr/>
              <p:nvPr/>
            </p:nvSpPr>
            <p:spPr bwMode="auto">
              <a:xfrm rot="16768421">
                <a:off x="3850716" y="1729888"/>
                <a:ext cx="3843773" cy="338234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6"/>
              <p:cNvSpPr/>
              <p:nvPr/>
            </p:nvSpPr>
            <p:spPr bwMode="auto">
              <a:xfrm rot="17336842">
                <a:off x="3816888" y="1700120"/>
                <a:ext cx="3911430" cy="344188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 rot="17905263">
                <a:off x="3783059" y="1670353"/>
                <a:ext cx="3979088" cy="3501418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 rot="18473684">
                <a:off x="3749230" y="1640585"/>
                <a:ext cx="4046744" cy="356095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 rot="19042105">
                <a:off x="3715401" y="1610819"/>
                <a:ext cx="4114402" cy="362048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 rot="19610526">
                <a:off x="3681574" y="1581051"/>
                <a:ext cx="4182058" cy="368002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6"/>
              <p:cNvSpPr/>
              <p:nvPr/>
            </p:nvSpPr>
            <p:spPr bwMode="auto">
              <a:xfrm rot="20178947">
                <a:off x="3647745" y="1551284"/>
                <a:ext cx="4249715" cy="373955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 rot="20747368">
                <a:off x="3613916" y="1521516"/>
                <a:ext cx="4317371" cy="379909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 rot="21315790">
                <a:off x="3580088" y="1491749"/>
                <a:ext cx="4385029" cy="385862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/>
              <p:nvPr/>
            </p:nvSpPr>
            <p:spPr bwMode="auto">
              <a:xfrm rot="284211">
                <a:off x="3546260" y="1461981"/>
                <a:ext cx="4452685" cy="391816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6"/>
              <p:cNvSpPr/>
              <p:nvPr/>
            </p:nvSpPr>
            <p:spPr bwMode="auto">
              <a:xfrm rot="852632">
                <a:off x="3512432" y="1432214"/>
                <a:ext cx="4520342" cy="397769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 rot="1421053">
                <a:off x="3478603" y="1402446"/>
                <a:ext cx="4587998" cy="403723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 rot="1989474">
                <a:off x="3444774" y="1372680"/>
                <a:ext cx="4655655" cy="409676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6"/>
              <p:cNvSpPr/>
              <p:nvPr/>
            </p:nvSpPr>
            <p:spPr bwMode="auto">
              <a:xfrm rot="2557895">
                <a:off x="3410947" y="1342912"/>
                <a:ext cx="4723312" cy="415630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 rot="3126316">
                <a:off x="3377119" y="1313144"/>
                <a:ext cx="4790968" cy="421583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6"/>
              <p:cNvSpPr/>
              <p:nvPr/>
            </p:nvSpPr>
            <p:spPr bwMode="auto">
              <a:xfrm rot="3694737">
                <a:off x="3343290" y="1283376"/>
                <a:ext cx="4858624" cy="427537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 rot="4263158">
                <a:off x="3309461" y="1253610"/>
                <a:ext cx="4926282" cy="433490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/>
              <p:nvPr/>
            </p:nvSpPr>
            <p:spPr bwMode="auto">
              <a:xfrm rot="4831579">
                <a:off x="3275634" y="1223842"/>
                <a:ext cx="4993938" cy="439444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/>
              <p:nvPr/>
            </p:nvSpPr>
            <p:spPr bwMode="auto">
              <a:xfrm rot="5400000">
                <a:off x="3241805" y="1194075"/>
                <a:ext cx="5061595" cy="445397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6"/>
              <p:cNvSpPr/>
              <p:nvPr/>
            </p:nvSpPr>
            <p:spPr bwMode="auto">
              <a:xfrm rot="5968422">
                <a:off x="3207976" y="1164307"/>
                <a:ext cx="5129251" cy="451351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6"/>
              <p:cNvSpPr/>
              <p:nvPr/>
            </p:nvSpPr>
            <p:spPr bwMode="auto">
              <a:xfrm rot="6536842">
                <a:off x="3174148" y="1134539"/>
                <a:ext cx="5196909" cy="457304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 rot="9378948">
                <a:off x="3005005" y="985703"/>
                <a:ext cx="5535194" cy="487072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6"/>
              <p:cNvSpPr/>
              <p:nvPr/>
            </p:nvSpPr>
            <p:spPr bwMode="auto">
              <a:xfrm rot="9947368">
                <a:off x="2971178" y="955934"/>
                <a:ext cx="5602850" cy="493025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 rot="10515789">
                <a:off x="2937349" y="926168"/>
                <a:ext cx="5670506" cy="498979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 rot="11084211">
                <a:off x="2903520" y="896400"/>
                <a:ext cx="5738163" cy="504932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6"/>
              <p:cNvSpPr/>
              <p:nvPr/>
            </p:nvSpPr>
            <p:spPr bwMode="auto">
              <a:xfrm rot="11652632">
                <a:off x="2869692" y="866633"/>
                <a:ext cx="5805820" cy="510886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" name="Freeform 6"/>
            <p:cNvSpPr/>
            <p:nvPr/>
          </p:nvSpPr>
          <p:spPr bwMode="auto">
            <a:xfrm rot="7105263">
              <a:off x="-4314287" y="-787131"/>
              <a:ext cx="8628574" cy="759275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 rot="7673685">
              <a:off x="-4369729" y="-835921"/>
              <a:ext cx="8739462" cy="76903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 rot="8242105">
              <a:off x="-4425174" y="-884709"/>
              <a:ext cx="8850351" cy="778791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 rot="8810526">
              <a:off x="-4480620" y="-933498"/>
              <a:ext cx="8961240" cy="788548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 rot="12221052">
              <a:off x="-4813286" y="-1226229"/>
              <a:ext cx="9626573" cy="847094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 rot="12789474">
              <a:off x="-4868730" y="-1275017"/>
              <a:ext cx="9737461" cy="85685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/>
          </p:nvSpPr>
          <p:spPr bwMode="auto">
            <a:xfrm rot="13357896">
              <a:off x="-4924175" y="-1323806"/>
              <a:ext cx="9848350" cy="866610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 rot="13926315">
              <a:off x="-4979619" y="-1372594"/>
              <a:ext cx="9959238" cy="876368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 rot="14494737">
              <a:off x="-5035063" y="-1421383"/>
              <a:ext cx="10070127" cy="886125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 rot="15063159">
              <a:off x="-5090507" y="-1470171"/>
              <a:ext cx="10181015" cy="895883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 rot="15631578">
              <a:off x="-5145952" y="-1518960"/>
              <a:ext cx="10291904" cy="90564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" name="左大括号 89"/>
          <p:cNvSpPr/>
          <p:nvPr/>
        </p:nvSpPr>
        <p:spPr>
          <a:xfrm flipH="1">
            <a:off x="4690523" y="1742739"/>
            <a:ext cx="464649" cy="3540184"/>
          </a:xfrm>
          <a:prstGeom prst="leftBrace">
            <a:avLst>
              <a:gd name="adj1" fmla="val 258840"/>
              <a:gd name="adj2" fmla="val 31714"/>
            </a:avLst>
          </a:prstGeom>
          <a:ln w="12700">
            <a:gradFill>
              <a:gsLst>
                <a:gs pos="0">
                  <a:srgbClr val="6DFEFB">
                    <a:alpha val="0"/>
                  </a:srgbClr>
                </a:gs>
                <a:gs pos="41000">
                  <a:srgbClr val="6DFEFB"/>
                </a:gs>
                <a:gs pos="100000">
                  <a:srgbClr val="6DFEF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358853" y="643299"/>
            <a:ext cx="1544012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5300" dirty="0">
                <a:solidFill>
                  <a:prstClr val="white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简介</a:t>
            </a:r>
            <a:endParaRPr lang="en-US" altLang="zh-CN" sz="5300" dirty="0">
              <a:solidFill>
                <a:prstClr val="white"/>
              </a:solidFill>
              <a:latin typeface="造字工房尚黑 G0v1 特细体" pitchFamily="50" charset="-122"/>
              <a:ea typeface="造字工房尚黑 G0v1 特细体" pitchFamily="50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294512" y="1639977"/>
            <a:ext cx="5579052" cy="16300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XGBoost（eXtreme Gradient Boosting）是一种高效的机器学习算法，属于集成学习算法中的梯度提升算法族。它通过组合多个弱学习器（通常是决策树）的预测来构建一个强学习器，以此提高模型的预测性能。</a:t>
            </a:r>
            <a:endParaRPr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75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95" grpId="0"/>
      <p:bldP spid="9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51801" y="194356"/>
            <a:ext cx="3155950" cy="774700"/>
            <a:chOff x="251801" y="194356"/>
            <a:chExt cx="3155950" cy="774700"/>
          </a:xfrm>
        </p:grpSpPr>
        <p:sp>
          <p:nvSpPr>
            <p:cNvPr id="7" name="文本框 6"/>
            <p:cNvSpPr txBox="1"/>
            <p:nvPr/>
          </p:nvSpPr>
          <p:spPr>
            <a:xfrm>
              <a:off x="278471" y="194356"/>
              <a:ext cx="3129280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表具故障检测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8471" y="638221"/>
              <a:ext cx="1791970" cy="33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BASE_ON XGBOOST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614592" y="1365080"/>
            <a:ext cx="2209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「样本生成」</a:t>
            </a:r>
            <a:endParaRPr lang="zh-CN" altLang="en-US" sz="16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1727200"/>
            <a:ext cx="6716395" cy="2474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4371975"/>
            <a:ext cx="6835140" cy="19500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220" y="246380"/>
            <a:ext cx="4160520" cy="1480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78513" y="5189630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炸裂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4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1801" y="194356"/>
            <a:ext cx="3155950" cy="774700"/>
            <a:chOff x="251801" y="194356"/>
            <a:chExt cx="3155950" cy="774700"/>
          </a:xfrm>
        </p:grpSpPr>
        <p:sp>
          <p:nvSpPr>
            <p:cNvPr id="7" name="文本框 6"/>
            <p:cNvSpPr txBox="1"/>
            <p:nvPr/>
          </p:nvSpPr>
          <p:spPr>
            <a:xfrm>
              <a:off x="278471" y="194356"/>
              <a:ext cx="3129280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表具故障检测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8471" y="638221"/>
              <a:ext cx="1791970" cy="33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BASE_ON XGBOOST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614592" y="1365080"/>
            <a:ext cx="2209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评估与预测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16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1715135"/>
            <a:ext cx="8002905" cy="386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2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266291" y="1270154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200000">
            <a:off x="838200" y="1270153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435095">
            <a:off x="839201" y="1240901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6670189">
            <a:off x="842198" y="1211785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6905284">
            <a:off x="847178" y="1182942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7140378">
            <a:off x="854117" y="1154506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7375473">
            <a:off x="862983" y="1126612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7610568">
            <a:off x="873734" y="1099388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7845662">
            <a:off x="886321" y="1072962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8080757">
            <a:off x="900684" y="1047459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8315851">
            <a:off x="916756" y="1022996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8550946">
            <a:off x="934461" y="999689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8786041">
            <a:off x="953719" y="977647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9021135">
            <a:off x="974437" y="956972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256230">
            <a:off x="996520" y="937760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19491324">
            <a:off x="1019864" y="92010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9726419">
            <a:off x="1044360" y="904082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9961514">
            <a:off x="1069893" y="88977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196608">
            <a:off x="1096345" y="877241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0431703">
            <a:off x="1123591" y="866547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0666797">
            <a:off x="1151504" y="857739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20901892">
            <a:off x="1179954" y="850859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1136987">
            <a:off x="1208808" y="845940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21372081">
            <a:off x="1237930" y="84300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7176">
            <a:off x="1267184" y="842064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242271">
            <a:off x="1296435" y="843125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477365">
            <a:off x="1325545" y="84618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712460">
            <a:off x="1354377" y="85122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947554">
            <a:off x="1382798" y="858222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82649">
            <a:off x="1410674" y="867146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417744">
            <a:off x="1437875" y="877954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52838">
            <a:off x="1464275" y="890596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887933">
            <a:off x="1489748" y="905012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123027">
            <a:off x="1514177" y="921135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2358122">
            <a:off x="1537447" y="938889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2593217">
            <a:off x="1559449" y="95819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2828311">
            <a:off x="1580081" y="978954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菱形 145"/>
          <p:cNvSpPr/>
          <p:nvPr/>
        </p:nvSpPr>
        <p:spPr>
          <a:xfrm rot="9795643">
            <a:off x="1222609" y="451203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菱形 146"/>
          <p:cNvSpPr/>
          <p:nvPr/>
        </p:nvSpPr>
        <p:spPr>
          <a:xfrm rot="9969740">
            <a:off x="1187332" y="452264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菱形 147"/>
          <p:cNvSpPr/>
          <p:nvPr/>
        </p:nvSpPr>
        <p:spPr>
          <a:xfrm rot="10143836">
            <a:off x="1152145" y="453323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菱形 148"/>
          <p:cNvSpPr/>
          <p:nvPr/>
        </p:nvSpPr>
        <p:spPr>
          <a:xfrm rot="10317932">
            <a:off x="1117138" y="4543761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菱形 149"/>
          <p:cNvSpPr/>
          <p:nvPr/>
        </p:nvSpPr>
        <p:spPr>
          <a:xfrm rot="10492029">
            <a:off x="1082401" y="4554208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菱形 150"/>
          <p:cNvSpPr/>
          <p:nvPr/>
        </p:nvSpPr>
        <p:spPr>
          <a:xfrm rot="10666125">
            <a:off x="1048025" y="456454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菱形 151"/>
          <p:cNvSpPr/>
          <p:nvPr/>
        </p:nvSpPr>
        <p:spPr>
          <a:xfrm rot="10840222">
            <a:off x="1014096" y="457475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菱形 152"/>
          <p:cNvSpPr/>
          <p:nvPr/>
        </p:nvSpPr>
        <p:spPr>
          <a:xfrm rot="11014318">
            <a:off x="980702" y="4584795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菱形 153"/>
          <p:cNvSpPr/>
          <p:nvPr/>
        </p:nvSpPr>
        <p:spPr>
          <a:xfrm rot="11188415">
            <a:off x="947927" y="4594653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菱形 154"/>
          <p:cNvSpPr/>
          <p:nvPr/>
        </p:nvSpPr>
        <p:spPr>
          <a:xfrm rot="11362511">
            <a:off x="915858" y="4604298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菱形 155"/>
          <p:cNvSpPr/>
          <p:nvPr/>
        </p:nvSpPr>
        <p:spPr>
          <a:xfrm rot="11536608">
            <a:off x="884575" y="461370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菱形 156"/>
          <p:cNvSpPr/>
          <p:nvPr/>
        </p:nvSpPr>
        <p:spPr>
          <a:xfrm rot="11710704">
            <a:off x="854158" y="4622855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菱形 157"/>
          <p:cNvSpPr/>
          <p:nvPr/>
        </p:nvSpPr>
        <p:spPr>
          <a:xfrm rot="11884800">
            <a:off x="824686" y="463171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菱形 158"/>
          <p:cNvSpPr/>
          <p:nvPr/>
        </p:nvSpPr>
        <p:spPr>
          <a:xfrm rot="12058897">
            <a:off x="796235" y="464027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菱形 159"/>
          <p:cNvSpPr/>
          <p:nvPr/>
        </p:nvSpPr>
        <p:spPr>
          <a:xfrm rot="12232993">
            <a:off x="768877" y="4648504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菱形 160"/>
          <p:cNvSpPr/>
          <p:nvPr/>
        </p:nvSpPr>
        <p:spPr>
          <a:xfrm rot="12407090">
            <a:off x="742683" y="465638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菱形 161"/>
          <p:cNvSpPr/>
          <p:nvPr/>
        </p:nvSpPr>
        <p:spPr>
          <a:xfrm rot="12581186">
            <a:off x="717719" y="466389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菱形 162"/>
          <p:cNvSpPr/>
          <p:nvPr/>
        </p:nvSpPr>
        <p:spPr>
          <a:xfrm rot="12755283">
            <a:off x="694050" y="4671009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菱形 163"/>
          <p:cNvSpPr/>
          <p:nvPr/>
        </p:nvSpPr>
        <p:spPr>
          <a:xfrm rot="12929379">
            <a:off x="671735" y="467772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菱形 164"/>
          <p:cNvSpPr/>
          <p:nvPr/>
        </p:nvSpPr>
        <p:spPr>
          <a:xfrm rot="13103476">
            <a:off x="650833" y="4684007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菱形 165"/>
          <p:cNvSpPr/>
          <p:nvPr/>
        </p:nvSpPr>
        <p:spPr>
          <a:xfrm rot="13277572">
            <a:off x="631398" y="468985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菱形 166"/>
          <p:cNvSpPr/>
          <p:nvPr/>
        </p:nvSpPr>
        <p:spPr>
          <a:xfrm rot="13451668">
            <a:off x="613478" y="469524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菱形 167"/>
          <p:cNvSpPr/>
          <p:nvPr/>
        </p:nvSpPr>
        <p:spPr>
          <a:xfrm rot="13625765">
            <a:off x="597121" y="470016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菱形 168"/>
          <p:cNvSpPr/>
          <p:nvPr/>
        </p:nvSpPr>
        <p:spPr>
          <a:xfrm rot="13799861">
            <a:off x="582367" y="4704599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菱形 169"/>
          <p:cNvSpPr/>
          <p:nvPr/>
        </p:nvSpPr>
        <p:spPr>
          <a:xfrm rot="13973958">
            <a:off x="569254" y="470854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菱形 170"/>
          <p:cNvSpPr/>
          <p:nvPr/>
        </p:nvSpPr>
        <p:spPr>
          <a:xfrm rot="14148054">
            <a:off x="557818" y="471198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菱形 171"/>
          <p:cNvSpPr/>
          <p:nvPr/>
        </p:nvSpPr>
        <p:spPr>
          <a:xfrm rot="14322151">
            <a:off x="548086" y="471491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菱形 172"/>
          <p:cNvSpPr/>
          <p:nvPr/>
        </p:nvSpPr>
        <p:spPr>
          <a:xfrm rot="14496247">
            <a:off x="540083" y="471731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菱形 173"/>
          <p:cNvSpPr/>
          <p:nvPr/>
        </p:nvSpPr>
        <p:spPr>
          <a:xfrm rot="14670344">
            <a:off x="533830" y="4719197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菱形 174"/>
          <p:cNvSpPr/>
          <p:nvPr/>
        </p:nvSpPr>
        <p:spPr>
          <a:xfrm rot="14844440">
            <a:off x="529343" y="472054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菱形 175"/>
          <p:cNvSpPr/>
          <p:nvPr/>
        </p:nvSpPr>
        <p:spPr>
          <a:xfrm rot="15018537">
            <a:off x="526635" y="4721361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菱形 176"/>
          <p:cNvSpPr/>
          <p:nvPr/>
        </p:nvSpPr>
        <p:spPr>
          <a:xfrm rot="15192633">
            <a:off x="525710" y="4721639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菱形 177"/>
          <p:cNvSpPr/>
          <p:nvPr/>
        </p:nvSpPr>
        <p:spPr>
          <a:xfrm rot="15366729">
            <a:off x="526573" y="472138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菱形 178"/>
          <p:cNvSpPr/>
          <p:nvPr/>
        </p:nvSpPr>
        <p:spPr>
          <a:xfrm rot="15540826">
            <a:off x="529220" y="4720584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菱形 179"/>
          <p:cNvSpPr/>
          <p:nvPr/>
        </p:nvSpPr>
        <p:spPr>
          <a:xfrm rot="15714922">
            <a:off x="533645" y="471925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菱形 180"/>
          <p:cNvSpPr/>
          <p:nvPr/>
        </p:nvSpPr>
        <p:spPr>
          <a:xfrm rot="15889019">
            <a:off x="539837" y="471739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菱形 181"/>
          <p:cNvSpPr/>
          <p:nvPr/>
        </p:nvSpPr>
        <p:spPr>
          <a:xfrm rot="16063115">
            <a:off x="547779" y="471500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菱形 182"/>
          <p:cNvSpPr/>
          <p:nvPr/>
        </p:nvSpPr>
        <p:spPr>
          <a:xfrm rot="16237212">
            <a:off x="557452" y="471209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菱形 183"/>
          <p:cNvSpPr/>
          <p:nvPr/>
        </p:nvSpPr>
        <p:spPr>
          <a:xfrm rot="16411308">
            <a:off x="568831" y="470867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菱形 184"/>
          <p:cNvSpPr/>
          <p:nvPr/>
        </p:nvSpPr>
        <p:spPr>
          <a:xfrm rot="16585404">
            <a:off x="581886" y="4704744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菱形 185"/>
          <p:cNvSpPr/>
          <p:nvPr/>
        </p:nvSpPr>
        <p:spPr>
          <a:xfrm rot="16759501">
            <a:off x="596583" y="470032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菱形 186"/>
          <p:cNvSpPr/>
          <p:nvPr/>
        </p:nvSpPr>
        <p:spPr>
          <a:xfrm rot="16933598">
            <a:off x="612886" y="469542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菱形 187"/>
          <p:cNvSpPr/>
          <p:nvPr/>
        </p:nvSpPr>
        <p:spPr>
          <a:xfrm rot="17107694">
            <a:off x="630753" y="469004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菱形 188"/>
          <p:cNvSpPr/>
          <p:nvPr/>
        </p:nvSpPr>
        <p:spPr>
          <a:xfrm rot="17281790">
            <a:off x="650137" y="468421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菱形 189"/>
          <p:cNvSpPr/>
          <p:nvPr/>
        </p:nvSpPr>
        <p:spPr>
          <a:xfrm rot="17455887">
            <a:off x="670988" y="4677945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菱形 190"/>
          <p:cNvSpPr/>
          <p:nvPr/>
        </p:nvSpPr>
        <p:spPr>
          <a:xfrm rot="17629984">
            <a:off x="693255" y="4671248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菱形 191"/>
          <p:cNvSpPr/>
          <p:nvPr/>
        </p:nvSpPr>
        <p:spPr>
          <a:xfrm rot="17804079">
            <a:off x="716878" y="466414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菱形 192"/>
          <p:cNvSpPr/>
          <p:nvPr/>
        </p:nvSpPr>
        <p:spPr>
          <a:xfrm rot="17978176">
            <a:off x="741798" y="4656648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菱形 193"/>
          <p:cNvSpPr/>
          <p:nvPr/>
        </p:nvSpPr>
        <p:spPr>
          <a:xfrm rot="18152273">
            <a:off x="767951" y="4648783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菱形 194"/>
          <p:cNvSpPr/>
          <p:nvPr/>
        </p:nvSpPr>
        <p:spPr>
          <a:xfrm rot="18326369">
            <a:off x="795270" y="464056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菱形 195"/>
          <p:cNvSpPr/>
          <p:nvPr/>
        </p:nvSpPr>
        <p:spPr>
          <a:xfrm rot="18500466">
            <a:off x="823685" y="4632020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菱形 196"/>
          <p:cNvSpPr/>
          <p:nvPr/>
        </p:nvSpPr>
        <p:spPr>
          <a:xfrm rot="18674562">
            <a:off x="853123" y="462316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菱形 197"/>
          <p:cNvSpPr/>
          <p:nvPr/>
        </p:nvSpPr>
        <p:spPr>
          <a:xfrm rot="18848658">
            <a:off x="883508" y="4614028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菱形 198"/>
          <p:cNvSpPr/>
          <p:nvPr/>
        </p:nvSpPr>
        <p:spPr>
          <a:xfrm rot="19022755">
            <a:off x="914763" y="460462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菱形 199"/>
          <p:cNvSpPr/>
          <p:nvPr/>
        </p:nvSpPr>
        <p:spPr>
          <a:xfrm rot="19196851">
            <a:off x="946806" y="4594990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菱形 200"/>
          <p:cNvSpPr/>
          <p:nvPr/>
        </p:nvSpPr>
        <p:spPr>
          <a:xfrm rot="19370948">
            <a:off x="979558" y="458513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菱形 201"/>
          <p:cNvSpPr/>
          <p:nvPr/>
        </p:nvSpPr>
        <p:spPr>
          <a:xfrm rot="19545044">
            <a:off x="1012932" y="457510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菱形 202"/>
          <p:cNvSpPr/>
          <p:nvPr/>
        </p:nvSpPr>
        <p:spPr>
          <a:xfrm rot="19719141">
            <a:off x="1046844" y="456490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菱形 203"/>
          <p:cNvSpPr/>
          <p:nvPr/>
        </p:nvSpPr>
        <p:spPr>
          <a:xfrm rot="19893238">
            <a:off x="1081207" y="455456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菱形 204"/>
          <p:cNvSpPr/>
          <p:nvPr/>
        </p:nvSpPr>
        <p:spPr>
          <a:xfrm rot="20067333">
            <a:off x="1115932" y="4544123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菱形 205"/>
          <p:cNvSpPr/>
          <p:nvPr/>
        </p:nvSpPr>
        <p:spPr>
          <a:xfrm rot="20241430">
            <a:off x="1150930" y="453359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菱形 206"/>
          <p:cNvSpPr/>
          <p:nvPr/>
        </p:nvSpPr>
        <p:spPr>
          <a:xfrm rot="20415527">
            <a:off x="1186113" y="4523015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菱形 207"/>
          <p:cNvSpPr/>
          <p:nvPr/>
        </p:nvSpPr>
        <p:spPr>
          <a:xfrm rot="20589622">
            <a:off x="1221389" y="451240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菱形 208"/>
          <p:cNvSpPr/>
          <p:nvPr/>
        </p:nvSpPr>
        <p:spPr>
          <a:xfrm rot="20763719">
            <a:off x="1256669" y="4501795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菱形 209"/>
          <p:cNvSpPr/>
          <p:nvPr/>
        </p:nvSpPr>
        <p:spPr>
          <a:xfrm rot="20937816">
            <a:off x="1291861" y="4491211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菱形 210"/>
          <p:cNvSpPr/>
          <p:nvPr/>
        </p:nvSpPr>
        <p:spPr>
          <a:xfrm rot="21111913">
            <a:off x="1326874" y="4480680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菱形 211"/>
          <p:cNvSpPr/>
          <p:nvPr/>
        </p:nvSpPr>
        <p:spPr>
          <a:xfrm rot="21286009">
            <a:off x="1361622" y="447022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菱形 212"/>
          <p:cNvSpPr/>
          <p:nvPr/>
        </p:nvSpPr>
        <p:spPr>
          <a:xfrm rot="21460105">
            <a:off x="1396012" y="445988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菱形 213"/>
          <p:cNvSpPr/>
          <p:nvPr/>
        </p:nvSpPr>
        <p:spPr>
          <a:xfrm rot="34202">
            <a:off x="1429958" y="444967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菱形 214"/>
          <p:cNvSpPr/>
          <p:nvPr/>
        </p:nvSpPr>
        <p:spPr>
          <a:xfrm rot="208298">
            <a:off x="1463372" y="443962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菱形 215"/>
          <p:cNvSpPr/>
          <p:nvPr/>
        </p:nvSpPr>
        <p:spPr>
          <a:xfrm rot="382394">
            <a:off x="1496170" y="442976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菱形 216"/>
          <p:cNvSpPr/>
          <p:nvPr/>
        </p:nvSpPr>
        <p:spPr>
          <a:xfrm rot="556491">
            <a:off x="1528265" y="442010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菱形 217"/>
          <p:cNvSpPr/>
          <p:nvPr/>
        </p:nvSpPr>
        <p:spPr>
          <a:xfrm rot="730587">
            <a:off x="1559577" y="441069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菱形 218"/>
          <p:cNvSpPr/>
          <p:nvPr/>
        </p:nvSpPr>
        <p:spPr>
          <a:xfrm rot="904684">
            <a:off x="1590025" y="4401534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菱形 219"/>
          <p:cNvSpPr/>
          <p:nvPr/>
        </p:nvSpPr>
        <p:spPr>
          <a:xfrm rot="1078781">
            <a:off x="1619530" y="4392660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菱形 220"/>
          <p:cNvSpPr/>
          <p:nvPr/>
        </p:nvSpPr>
        <p:spPr>
          <a:xfrm rot="1252877">
            <a:off x="1648018" y="438409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菱形 221"/>
          <p:cNvSpPr/>
          <p:nvPr/>
        </p:nvSpPr>
        <p:spPr>
          <a:xfrm rot="1426973">
            <a:off x="1675415" y="437585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菱形 222"/>
          <p:cNvSpPr/>
          <p:nvPr/>
        </p:nvSpPr>
        <p:spPr>
          <a:xfrm rot="1601070">
            <a:off x="1701651" y="4367961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菱形 223"/>
          <p:cNvSpPr/>
          <p:nvPr/>
        </p:nvSpPr>
        <p:spPr>
          <a:xfrm rot="1775166">
            <a:off x="1726659" y="436044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菱形 224"/>
          <p:cNvSpPr/>
          <p:nvPr/>
        </p:nvSpPr>
        <p:spPr>
          <a:xfrm rot="1949262">
            <a:off x="1750374" y="4353307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菱形 225"/>
          <p:cNvSpPr/>
          <p:nvPr/>
        </p:nvSpPr>
        <p:spPr>
          <a:xfrm rot="2123359">
            <a:off x="1772737" y="4346581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菱形 226"/>
          <p:cNvSpPr/>
          <p:nvPr/>
        </p:nvSpPr>
        <p:spPr>
          <a:xfrm rot="2297456">
            <a:off x="1793688" y="434028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菱形 227"/>
          <p:cNvSpPr/>
          <p:nvPr/>
        </p:nvSpPr>
        <p:spPr>
          <a:xfrm rot="2471552">
            <a:off x="1813175" y="4334419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菱形 228"/>
          <p:cNvSpPr/>
          <p:nvPr/>
        </p:nvSpPr>
        <p:spPr>
          <a:xfrm rot="2645648">
            <a:off x="1831148" y="432901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菱形 229"/>
          <p:cNvSpPr/>
          <p:nvPr/>
        </p:nvSpPr>
        <p:spPr>
          <a:xfrm rot="2819745">
            <a:off x="1847560" y="4324077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菱形 230"/>
          <p:cNvSpPr/>
          <p:nvPr/>
        </p:nvSpPr>
        <p:spPr>
          <a:xfrm rot="2993842">
            <a:off x="1862370" y="431962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菱形 231"/>
          <p:cNvSpPr/>
          <p:nvPr/>
        </p:nvSpPr>
        <p:spPr>
          <a:xfrm rot="3167937">
            <a:off x="1875540" y="431566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菱形 232"/>
          <p:cNvSpPr/>
          <p:nvPr/>
        </p:nvSpPr>
        <p:spPr>
          <a:xfrm rot="3342034">
            <a:off x="1887035" y="4312205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菱形 233"/>
          <p:cNvSpPr/>
          <p:nvPr/>
        </p:nvSpPr>
        <p:spPr>
          <a:xfrm rot="3516131">
            <a:off x="1896827" y="430926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菱形 234"/>
          <p:cNvSpPr/>
          <p:nvPr/>
        </p:nvSpPr>
        <p:spPr>
          <a:xfrm rot="3690227">
            <a:off x="1904890" y="4306835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菱形 235"/>
          <p:cNvSpPr/>
          <p:nvPr/>
        </p:nvSpPr>
        <p:spPr>
          <a:xfrm rot="3864324">
            <a:off x="1911203" y="430493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菱形 236"/>
          <p:cNvSpPr/>
          <p:nvPr/>
        </p:nvSpPr>
        <p:spPr>
          <a:xfrm rot="4038421">
            <a:off x="1915751" y="4303568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菱形 237"/>
          <p:cNvSpPr/>
          <p:nvPr/>
        </p:nvSpPr>
        <p:spPr>
          <a:xfrm rot="4212516">
            <a:off x="1918522" y="4302735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菱形 238"/>
          <p:cNvSpPr/>
          <p:nvPr/>
        </p:nvSpPr>
        <p:spPr>
          <a:xfrm rot="4386612">
            <a:off x="1919508" y="4302438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Freeform 6"/>
          <p:cNvSpPr/>
          <p:nvPr/>
        </p:nvSpPr>
        <p:spPr bwMode="auto">
          <a:xfrm rot="18086463">
            <a:off x="5740792" y="458810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42" name="Freeform 6"/>
          <p:cNvSpPr/>
          <p:nvPr/>
        </p:nvSpPr>
        <p:spPr bwMode="auto">
          <a:xfrm rot="18316250">
            <a:off x="5769942" y="4543822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43" name="Freeform 6"/>
          <p:cNvSpPr/>
          <p:nvPr/>
        </p:nvSpPr>
        <p:spPr bwMode="auto">
          <a:xfrm rot="18546037">
            <a:off x="5801984" y="4501585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44" name="Freeform 6"/>
          <p:cNvSpPr/>
          <p:nvPr/>
        </p:nvSpPr>
        <p:spPr bwMode="auto">
          <a:xfrm rot="18775825">
            <a:off x="5836777" y="446158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45" name="Freeform 6"/>
          <p:cNvSpPr/>
          <p:nvPr/>
        </p:nvSpPr>
        <p:spPr bwMode="auto">
          <a:xfrm rot="19005612">
            <a:off x="5874163" y="4423995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46" name="Freeform 6"/>
          <p:cNvSpPr/>
          <p:nvPr/>
        </p:nvSpPr>
        <p:spPr bwMode="auto">
          <a:xfrm rot="19235399">
            <a:off x="5913977" y="4388987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47" name="Freeform 6"/>
          <p:cNvSpPr/>
          <p:nvPr/>
        </p:nvSpPr>
        <p:spPr bwMode="auto">
          <a:xfrm rot="19465186">
            <a:off x="5956039" y="4356717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48" name="Freeform 6"/>
          <p:cNvSpPr/>
          <p:nvPr/>
        </p:nvSpPr>
        <p:spPr bwMode="auto">
          <a:xfrm rot="19694973">
            <a:off x="6000163" y="4327328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49" name="Freeform 6"/>
          <p:cNvSpPr/>
          <p:nvPr/>
        </p:nvSpPr>
        <p:spPr bwMode="auto">
          <a:xfrm rot="19924761">
            <a:off x="6046152" y="4300952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0" name="Freeform 6"/>
          <p:cNvSpPr/>
          <p:nvPr/>
        </p:nvSpPr>
        <p:spPr bwMode="auto">
          <a:xfrm rot="20184548">
            <a:off x="6093800" y="4277707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1" name="Freeform 6"/>
          <p:cNvSpPr/>
          <p:nvPr/>
        </p:nvSpPr>
        <p:spPr bwMode="auto">
          <a:xfrm rot="20384335">
            <a:off x="6142894" y="4257696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2" name="Freeform 6"/>
          <p:cNvSpPr/>
          <p:nvPr/>
        </p:nvSpPr>
        <p:spPr bwMode="auto">
          <a:xfrm rot="20614123">
            <a:off x="6193215" y="4241009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3" name="Freeform 6"/>
          <p:cNvSpPr/>
          <p:nvPr/>
        </p:nvSpPr>
        <p:spPr bwMode="auto">
          <a:xfrm rot="20843910">
            <a:off x="6244538" y="4227720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4" name="Freeform 6"/>
          <p:cNvSpPr/>
          <p:nvPr/>
        </p:nvSpPr>
        <p:spPr bwMode="auto">
          <a:xfrm rot="21073697">
            <a:off x="6296634" y="4217889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5" name="Freeform 6"/>
          <p:cNvSpPr/>
          <p:nvPr/>
        </p:nvSpPr>
        <p:spPr bwMode="auto">
          <a:xfrm rot="21303484">
            <a:off x="6349270" y="4211560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6" name="Freeform 6"/>
          <p:cNvSpPr/>
          <p:nvPr/>
        </p:nvSpPr>
        <p:spPr bwMode="auto">
          <a:xfrm rot="21533271">
            <a:off x="6402212" y="4208760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7" name="Freeform 6"/>
          <p:cNvSpPr/>
          <p:nvPr/>
        </p:nvSpPr>
        <p:spPr bwMode="auto">
          <a:xfrm rot="163059">
            <a:off x="6455222" y="4209503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8" name="Freeform 6"/>
          <p:cNvSpPr/>
          <p:nvPr/>
        </p:nvSpPr>
        <p:spPr bwMode="auto">
          <a:xfrm rot="392846">
            <a:off x="6508065" y="4213785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9" name="Freeform 6"/>
          <p:cNvSpPr/>
          <p:nvPr/>
        </p:nvSpPr>
        <p:spPr bwMode="auto">
          <a:xfrm rot="622633">
            <a:off x="6560503" y="4221586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0" name="Freeform 6"/>
          <p:cNvSpPr/>
          <p:nvPr/>
        </p:nvSpPr>
        <p:spPr bwMode="auto">
          <a:xfrm rot="852421">
            <a:off x="6612303" y="4232873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1" name="Freeform 6"/>
          <p:cNvSpPr/>
          <p:nvPr/>
        </p:nvSpPr>
        <p:spPr bwMode="auto">
          <a:xfrm rot="1082208">
            <a:off x="6663234" y="4247594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2" name="Freeform 6"/>
          <p:cNvSpPr/>
          <p:nvPr/>
        </p:nvSpPr>
        <p:spPr bwMode="auto">
          <a:xfrm rot="1311995">
            <a:off x="6713067" y="4265685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3" name="Freeform 6"/>
          <p:cNvSpPr/>
          <p:nvPr/>
        </p:nvSpPr>
        <p:spPr bwMode="auto">
          <a:xfrm rot="1541782">
            <a:off x="6761582" y="4287063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4" name="Freeform 6"/>
          <p:cNvSpPr/>
          <p:nvPr/>
        </p:nvSpPr>
        <p:spPr bwMode="auto">
          <a:xfrm rot="1771569">
            <a:off x="6808559" y="4311635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5" name="Freeform 6"/>
          <p:cNvSpPr/>
          <p:nvPr/>
        </p:nvSpPr>
        <p:spPr bwMode="auto">
          <a:xfrm rot="2001357">
            <a:off x="6853791" y="4339289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6" name="Freeform 6"/>
          <p:cNvSpPr/>
          <p:nvPr/>
        </p:nvSpPr>
        <p:spPr bwMode="auto">
          <a:xfrm rot="2231144">
            <a:off x="6897074" y="4369902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7" name="Freeform 6"/>
          <p:cNvSpPr/>
          <p:nvPr/>
        </p:nvSpPr>
        <p:spPr bwMode="auto">
          <a:xfrm rot="2460931">
            <a:off x="6938217" y="4403338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8" name="Freeform 6"/>
          <p:cNvSpPr/>
          <p:nvPr/>
        </p:nvSpPr>
        <p:spPr bwMode="auto">
          <a:xfrm rot="2690718">
            <a:off x="6977034" y="4439448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9" name="Freeform 6"/>
          <p:cNvSpPr/>
          <p:nvPr/>
        </p:nvSpPr>
        <p:spPr bwMode="auto">
          <a:xfrm rot="2920505">
            <a:off x="7013352" y="4478069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0" name="Freeform 6"/>
          <p:cNvSpPr/>
          <p:nvPr/>
        </p:nvSpPr>
        <p:spPr bwMode="auto">
          <a:xfrm rot="3150293">
            <a:off x="7047010" y="4519030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1" name="Freeform 6"/>
          <p:cNvSpPr/>
          <p:nvPr/>
        </p:nvSpPr>
        <p:spPr bwMode="auto">
          <a:xfrm rot="3380079">
            <a:off x="7077856" y="4562148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2" name="Freeform 6"/>
          <p:cNvSpPr/>
          <p:nvPr/>
        </p:nvSpPr>
        <p:spPr bwMode="auto">
          <a:xfrm rot="3609868">
            <a:off x="7105754" y="4607229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3" name="Freeform 6"/>
          <p:cNvSpPr/>
          <p:nvPr/>
        </p:nvSpPr>
        <p:spPr bwMode="auto">
          <a:xfrm rot="3839654">
            <a:off x="7130579" y="465407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4" name="Freeform 6"/>
          <p:cNvSpPr/>
          <p:nvPr/>
        </p:nvSpPr>
        <p:spPr bwMode="auto">
          <a:xfrm rot="4069442">
            <a:off x="7152219" y="4702472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5" name="Freeform 6"/>
          <p:cNvSpPr/>
          <p:nvPr/>
        </p:nvSpPr>
        <p:spPr bwMode="auto">
          <a:xfrm rot="4299229">
            <a:off x="7170578" y="4752207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6" name="Freeform 6"/>
          <p:cNvSpPr/>
          <p:nvPr/>
        </p:nvSpPr>
        <p:spPr bwMode="auto">
          <a:xfrm rot="4529017">
            <a:off x="7185574" y="4803058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7" name="Freeform 6"/>
          <p:cNvSpPr/>
          <p:nvPr/>
        </p:nvSpPr>
        <p:spPr bwMode="auto">
          <a:xfrm rot="4758803">
            <a:off x="7197141" y="4854796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8" name="Freeform 6"/>
          <p:cNvSpPr/>
          <p:nvPr/>
        </p:nvSpPr>
        <p:spPr bwMode="auto">
          <a:xfrm rot="4988591">
            <a:off x="7205225" y="4907192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79" name="Freeform 6"/>
          <p:cNvSpPr/>
          <p:nvPr/>
        </p:nvSpPr>
        <p:spPr bwMode="auto">
          <a:xfrm rot="5218378">
            <a:off x="7209792" y="4960010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80" name="Freeform 6"/>
          <p:cNvSpPr/>
          <p:nvPr/>
        </p:nvSpPr>
        <p:spPr bwMode="auto">
          <a:xfrm rot="5448166">
            <a:off x="7210822" y="5013015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81" name="Freeform 6"/>
          <p:cNvSpPr/>
          <p:nvPr/>
        </p:nvSpPr>
        <p:spPr bwMode="auto">
          <a:xfrm rot="5677952">
            <a:off x="7208308" y="5065972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82" name="Freeform 6"/>
          <p:cNvSpPr/>
          <p:nvPr/>
        </p:nvSpPr>
        <p:spPr bwMode="auto">
          <a:xfrm rot="5907739">
            <a:off x="7202262" y="5118640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83" name="Freeform 6"/>
          <p:cNvSpPr/>
          <p:nvPr/>
        </p:nvSpPr>
        <p:spPr bwMode="auto">
          <a:xfrm rot="6137527">
            <a:off x="7192713" y="5170790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84" name="Freeform 6"/>
          <p:cNvSpPr/>
          <p:nvPr/>
        </p:nvSpPr>
        <p:spPr bwMode="auto">
          <a:xfrm rot="6367313">
            <a:off x="7179702" y="522218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85" name="Freeform 6"/>
          <p:cNvSpPr/>
          <p:nvPr/>
        </p:nvSpPr>
        <p:spPr bwMode="auto">
          <a:xfrm rot="6597101">
            <a:off x="7163287" y="527259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86" name="Freeform 6"/>
          <p:cNvSpPr/>
          <p:nvPr/>
        </p:nvSpPr>
        <p:spPr bwMode="auto">
          <a:xfrm rot="6826888">
            <a:off x="7143541" y="5321795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87" name="Freeform 6"/>
          <p:cNvSpPr/>
          <p:nvPr/>
        </p:nvSpPr>
        <p:spPr bwMode="auto">
          <a:xfrm rot="7056676">
            <a:off x="7120553" y="5369568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89" name="Freeform 6"/>
          <p:cNvSpPr/>
          <p:nvPr/>
        </p:nvSpPr>
        <p:spPr bwMode="auto">
          <a:xfrm rot="7105263">
            <a:off x="6162867" y="1023392"/>
            <a:ext cx="1996533" cy="175685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0" name="Freeform 6"/>
          <p:cNvSpPr/>
          <p:nvPr/>
        </p:nvSpPr>
        <p:spPr bwMode="auto">
          <a:xfrm rot="7673685">
            <a:off x="6150038" y="1012103"/>
            <a:ext cx="2022190" cy="177943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1" name="Freeform 6"/>
          <p:cNvSpPr/>
          <p:nvPr/>
        </p:nvSpPr>
        <p:spPr bwMode="auto">
          <a:xfrm rot="8242105">
            <a:off x="6137209" y="1000814"/>
            <a:ext cx="2047849" cy="18020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Freeform 6"/>
          <p:cNvSpPr/>
          <p:nvPr/>
        </p:nvSpPr>
        <p:spPr bwMode="auto">
          <a:xfrm rot="8810526">
            <a:off x="6124379" y="989524"/>
            <a:ext cx="2073507" cy="182459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93" name="组合 292"/>
          <p:cNvGrpSpPr/>
          <p:nvPr/>
        </p:nvGrpSpPr>
        <p:grpSpPr>
          <a:xfrm>
            <a:off x="6060234" y="916384"/>
            <a:ext cx="2201798" cy="1970874"/>
            <a:chOff x="2869692" y="822608"/>
            <a:chExt cx="5805820" cy="5196909"/>
          </a:xfrm>
        </p:grpSpPr>
        <p:sp>
          <p:nvSpPr>
            <p:cNvPr id="301" name="Freeform 6"/>
            <p:cNvSpPr/>
            <p:nvPr/>
          </p:nvSpPr>
          <p:spPr bwMode="auto">
            <a:xfrm rot="16200000">
              <a:off x="3884544" y="1759656"/>
              <a:ext cx="3776117" cy="332281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6"/>
            <p:cNvSpPr/>
            <p:nvPr/>
          </p:nvSpPr>
          <p:spPr bwMode="auto">
            <a:xfrm rot="16768421">
              <a:off x="3850716" y="1729888"/>
              <a:ext cx="3843773" cy="338234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6"/>
            <p:cNvSpPr/>
            <p:nvPr/>
          </p:nvSpPr>
          <p:spPr bwMode="auto">
            <a:xfrm rot="17336842">
              <a:off x="3816888" y="1700120"/>
              <a:ext cx="3911430" cy="34418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6"/>
            <p:cNvSpPr/>
            <p:nvPr/>
          </p:nvSpPr>
          <p:spPr bwMode="auto">
            <a:xfrm rot="17905263">
              <a:off x="3783059" y="1670353"/>
              <a:ext cx="3979088" cy="350141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6"/>
            <p:cNvSpPr/>
            <p:nvPr/>
          </p:nvSpPr>
          <p:spPr bwMode="auto">
            <a:xfrm rot="18473684">
              <a:off x="3749230" y="1640585"/>
              <a:ext cx="4046744" cy="356095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6"/>
            <p:cNvSpPr/>
            <p:nvPr/>
          </p:nvSpPr>
          <p:spPr bwMode="auto">
            <a:xfrm rot="19042105">
              <a:off x="3715401" y="1610819"/>
              <a:ext cx="4114402" cy="362048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6"/>
            <p:cNvSpPr/>
            <p:nvPr/>
          </p:nvSpPr>
          <p:spPr bwMode="auto">
            <a:xfrm rot="19610526">
              <a:off x="3681574" y="1581051"/>
              <a:ext cx="4182058" cy="36800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6"/>
            <p:cNvSpPr/>
            <p:nvPr/>
          </p:nvSpPr>
          <p:spPr bwMode="auto">
            <a:xfrm rot="20178947">
              <a:off x="3647745" y="1551284"/>
              <a:ext cx="4249715" cy="373955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6"/>
            <p:cNvSpPr/>
            <p:nvPr/>
          </p:nvSpPr>
          <p:spPr bwMode="auto">
            <a:xfrm rot="20747368">
              <a:off x="3613916" y="1521516"/>
              <a:ext cx="4317371" cy="379909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/>
            <p:nvPr/>
          </p:nvSpPr>
          <p:spPr bwMode="auto">
            <a:xfrm rot="21315790">
              <a:off x="3580088" y="1491749"/>
              <a:ext cx="4385029" cy="38586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6"/>
            <p:cNvSpPr/>
            <p:nvPr/>
          </p:nvSpPr>
          <p:spPr bwMode="auto">
            <a:xfrm rot="284211">
              <a:off x="3546260" y="1461981"/>
              <a:ext cx="4452685" cy="391816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6"/>
            <p:cNvSpPr/>
            <p:nvPr/>
          </p:nvSpPr>
          <p:spPr bwMode="auto">
            <a:xfrm rot="852632">
              <a:off x="3512432" y="1432214"/>
              <a:ext cx="4520342" cy="3977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6"/>
            <p:cNvSpPr/>
            <p:nvPr/>
          </p:nvSpPr>
          <p:spPr bwMode="auto">
            <a:xfrm rot="1421053">
              <a:off x="3478603" y="1402446"/>
              <a:ext cx="4587998" cy="403723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6"/>
            <p:cNvSpPr/>
            <p:nvPr/>
          </p:nvSpPr>
          <p:spPr bwMode="auto">
            <a:xfrm rot="1989474">
              <a:off x="3444774" y="1372680"/>
              <a:ext cx="4655655" cy="40967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6"/>
            <p:cNvSpPr/>
            <p:nvPr/>
          </p:nvSpPr>
          <p:spPr bwMode="auto">
            <a:xfrm rot="2557895">
              <a:off x="3410947" y="1342912"/>
              <a:ext cx="4723312" cy="415630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6"/>
            <p:cNvSpPr/>
            <p:nvPr/>
          </p:nvSpPr>
          <p:spPr bwMode="auto">
            <a:xfrm rot="3126316">
              <a:off x="3377119" y="1313144"/>
              <a:ext cx="4790968" cy="421583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6"/>
            <p:cNvSpPr/>
            <p:nvPr/>
          </p:nvSpPr>
          <p:spPr bwMode="auto">
            <a:xfrm rot="3694737">
              <a:off x="3343290" y="1283376"/>
              <a:ext cx="4858624" cy="427537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6"/>
            <p:cNvSpPr/>
            <p:nvPr/>
          </p:nvSpPr>
          <p:spPr bwMode="auto">
            <a:xfrm rot="4263158">
              <a:off x="3309461" y="1253610"/>
              <a:ext cx="4926282" cy="433490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6"/>
            <p:cNvSpPr/>
            <p:nvPr/>
          </p:nvSpPr>
          <p:spPr bwMode="auto">
            <a:xfrm rot="4831579">
              <a:off x="3275634" y="1223842"/>
              <a:ext cx="4993938" cy="439444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6"/>
            <p:cNvSpPr/>
            <p:nvPr/>
          </p:nvSpPr>
          <p:spPr bwMode="auto">
            <a:xfrm rot="5400000">
              <a:off x="3241805" y="1194075"/>
              <a:ext cx="5061595" cy="44539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6"/>
            <p:cNvSpPr/>
            <p:nvPr/>
          </p:nvSpPr>
          <p:spPr bwMode="auto">
            <a:xfrm rot="5968422">
              <a:off x="3207976" y="1164307"/>
              <a:ext cx="5129251" cy="451351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6"/>
            <p:cNvSpPr/>
            <p:nvPr/>
          </p:nvSpPr>
          <p:spPr bwMode="auto">
            <a:xfrm rot="6536842">
              <a:off x="3174148" y="1134539"/>
              <a:ext cx="5196909" cy="457304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6"/>
            <p:cNvSpPr/>
            <p:nvPr/>
          </p:nvSpPr>
          <p:spPr bwMode="auto">
            <a:xfrm rot="9378948">
              <a:off x="3005005" y="985703"/>
              <a:ext cx="5535194" cy="48707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6"/>
            <p:cNvSpPr/>
            <p:nvPr/>
          </p:nvSpPr>
          <p:spPr bwMode="auto">
            <a:xfrm rot="9947368">
              <a:off x="2971178" y="955934"/>
              <a:ext cx="5602850" cy="493025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6"/>
            <p:cNvSpPr/>
            <p:nvPr/>
          </p:nvSpPr>
          <p:spPr bwMode="auto">
            <a:xfrm rot="10515789">
              <a:off x="2937349" y="926168"/>
              <a:ext cx="5670506" cy="498979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6"/>
            <p:cNvSpPr/>
            <p:nvPr/>
          </p:nvSpPr>
          <p:spPr bwMode="auto">
            <a:xfrm rot="11084211">
              <a:off x="2903520" y="896400"/>
              <a:ext cx="5738163" cy="504932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6"/>
            <p:cNvSpPr/>
            <p:nvPr/>
          </p:nvSpPr>
          <p:spPr bwMode="auto">
            <a:xfrm rot="11652632">
              <a:off x="2869692" y="866633"/>
              <a:ext cx="5805820" cy="510886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4" name="Freeform 6"/>
          <p:cNvSpPr/>
          <p:nvPr/>
        </p:nvSpPr>
        <p:spPr bwMode="auto">
          <a:xfrm rot="12221052">
            <a:off x="6047405" y="921791"/>
            <a:ext cx="2227456" cy="19600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5" name="Freeform 6"/>
          <p:cNvSpPr/>
          <p:nvPr/>
        </p:nvSpPr>
        <p:spPr bwMode="auto">
          <a:xfrm rot="12789474">
            <a:off x="6034576" y="910502"/>
            <a:ext cx="2253114" cy="198263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6" name="Freeform 6"/>
          <p:cNvSpPr/>
          <p:nvPr/>
        </p:nvSpPr>
        <p:spPr bwMode="auto">
          <a:xfrm rot="13357896">
            <a:off x="6021747" y="899213"/>
            <a:ext cx="2278772" cy="200521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7" name="Freeform 6"/>
          <p:cNvSpPr/>
          <p:nvPr/>
        </p:nvSpPr>
        <p:spPr bwMode="auto">
          <a:xfrm rot="13926315">
            <a:off x="6008918" y="887924"/>
            <a:ext cx="2304430" cy="2027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8" name="Freeform 6"/>
          <p:cNvSpPr/>
          <p:nvPr/>
        </p:nvSpPr>
        <p:spPr bwMode="auto">
          <a:xfrm rot="14494737">
            <a:off x="5996089" y="876635"/>
            <a:ext cx="2330088" cy="205037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9" name="Freeform 6"/>
          <p:cNvSpPr/>
          <p:nvPr/>
        </p:nvSpPr>
        <p:spPr bwMode="auto">
          <a:xfrm rot="15063159">
            <a:off x="5983260" y="865346"/>
            <a:ext cx="2355746" cy="20729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0" name="Freeform 6"/>
          <p:cNvSpPr/>
          <p:nvPr/>
        </p:nvSpPr>
        <p:spPr bwMode="auto">
          <a:xfrm rot="15631578">
            <a:off x="5970431" y="854057"/>
            <a:ext cx="2381404" cy="20955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0" name="组合 349"/>
          <p:cNvGrpSpPr/>
          <p:nvPr/>
        </p:nvGrpSpPr>
        <p:grpSpPr>
          <a:xfrm>
            <a:off x="3563485" y="1446843"/>
            <a:ext cx="1678014" cy="877065"/>
            <a:chOff x="286843" y="1525523"/>
            <a:chExt cx="1254787" cy="484874"/>
          </a:xfrm>
        </p:grpSpPr>
        <p:sp>
          <p:nvSpPr>
            <p:cNvPr id="351" name="文本框 350"/>
            <p:cNvSpPr txBox="1"/>
            <p:nvPr/>
          </p:nvSpPr>
          <p:spPr>
            <a:xfrm>
              <a:off x="502281" y="1694147"/>
              <a:ext cx="1039349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</a:rPr>
                <a:t>数据预处理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286843" y="1525523"/>
              <a:ext cx="1237335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PART ONE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2" name="文本框 361"/>
            <p:cNvSpPr txBox="1"/>
            <p:nvPr/>
          </p:nvSpPr>
          <p:spPr>
            <a:xfrm>
              <a:off x="490914" y="1869378"/>
              <a:ext cx="1039349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by </a:t>
              </a:r>
              <a:r>
                <a:rPr lang="zh-CN" altLang="en-US" sz="1600" dirty="0">
                  <a:solidFill>
                    <a:schemeClr val="bg1"/>
                  </a:solidFill>
                </a:rPr>
                <a:t>刘文涛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8680224" y="1425991"/>
            <a:ext cx="1678015" cy="877065"/>
            <a:chOff x="286843" y="1525523"/>
            <a:chExt cx="1254788" cy="484874"/>
          </a:xfrm>
        </p:grpSpPr>
        <p:sp>
          <p:nvSpPr>
            <p:cNvPr id="364" name="文本框 363"/>
            <p:cNvSpPr txBox="1"/>
            <p:nvPr/>
          </p:nvSpPr>
          <p:spPr>
            <a:xfrm>
              <a:off x="429465" y="1694147"/>
              <a:ext cx="1112166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</a:rPr>
                <a:t>数据异常检测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5" name="文本框 364"/>
            <p:cNvSpPr txBox="1"/>
            <p:nvPr/>
          </p:nvSpPr>
          <p:spPr>
            <a:xfrm>
              <a:off x="286843" y="1525523"/>
              <a:ext cx="1237335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PART TWO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6" name="文本框 365"/>
            <p:cNvSpPr txBox="1"/>
            <p:nvPr/>
          </p:nvSpPr>
          <p:spPr>
            <a:xfrm>
              <a:off x="490914" y="1869378"/>
              <a:ext cx="1039349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by </a:t>
              </a:r>
              <a:r>
                <a:rPr lang="zh-CN" altLang="en-US" sz="1600" dirty="0">
                  <a:solidFill>
                    <a:schemeClr val="bg1"/>
                  </a:solidFill>
                </a:rPr>
                <a:t>刘文涛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7" name="组合 366"/>
          <p:cNvGrpSpPr/>
          <p:nvPr/>
        </p:nvGrpSpPr>
        <p:grpSpPr>
          <a:xfrm>
            <a:off x="3809099" y="4833460"/>
            <a:ext cx="1678015" cy="877065"/>
            <a:chOff x="286843" y="1525523"/>
            <a:chExt cx="1254788" cy="484874"/>
          </a:xfrm>
        </p:grpSpPr>
        <p:sp>
          <p:nvSpPr>
            <p:cNvPr id="368" name="文本框 367"/>
            <p:cNvSpPr txBox="1"/>
            <p:nvPr/>
          </p:nvSpPr>
          <p:spPr>
            <a:xfrm>
              <a:off x="429465" y="1694147"/>
              <a:ext cx="1112166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</a:rPr>
                <a:t>用户用气预测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9" name="文本框 368"/>
            <p:cNvSpPr txBox="1"/>
            <p:nvPr/>
          </p:nvSpPr>
          <p:spPr>
            <a:xfrm>
              <a:off x="286843" y="1525523"/>
              <a:ext cx="1237335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PART THREE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0" name="文本框 369"/>
            <p:cNvSpPr txBox="1"/>
            <p:nvPr/>
          </p:nvSpPr>
          <p:spPr>
            <a:xfrm>
              <a:off x="490914" y="1869378"/>
              <a:ext cx="1039349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by </a:t>
              </a:r>
              <a:r>
                <a:rPr lang="zh-CN" altLang="en-US" sz="1600" dirty="0">
                  <a:solidFill>
                    <a:schemeClr val="bg1"/>
                  </a:solidFill>
                </a:rPr>
                <a:t>刘文涛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8481541" y="4842150"/>
            <a:ext cx="2131211" cy="1206757"/>
            <a:chOff x="286843" y="1525523"/>
            <a:chExt cx="1254788" cy="667140"/>
          </a:xfrm>
        </p:grpSpPr>
        <p:sp>
          <p:nvSpPr>
            <p:cNvPr id="372" name="文本框 371"/>
            <p:cNvSpPr txBox="1"/>
            <p:nvPr/>
          </p:nvSpPr>
          <p:spPr>
            <a:xfrm>
              <a:off x="429465" y="1694147"/>
              <a:ext cx="1112166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</a:rPr>
                <a:t>表具故障预测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3" name="文本框 372"/>
            <p:cNvSpPr txBox="1"/>
            <p:nvPr/>
          </p:nvSpPr>
          <p:spPr>
            <a:xfrm>
              <a:off x="286843" y="1525523"/>
              <a:ext cx="1237335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PART FOUR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4" name="文本框 373"/>
            <p:cNvSpPr txBox="1"/>
            <p:nvPr/>
          </p:nvSpPr>
          <p:spPr>
            <a:xfrm>
              <a:off x="490914" y="1869378"/>
              <a:ext cx="1039349" cy="32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by </a:t>
              </a:r>
              <a:r>
                <a:rPr lang="zh-CN" altLang="en-US" sz="1600" dirty="0">
                  <a:solidFill>
                    <a:schemeClr val="bg1"/>
                  </a:solidFill>
                </a:rPr>
                <a:t>邱瑞昂 周志善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5" name="组合 374"/>
          <p:cNvGrpSpPr/>
          <p:nvPr/>
        </p:nvGrpSpPr>
        <p:grpSpPr>
          <a:xfrm>
            <a:off x="251801" y="194356"/>
            <a:ext cx="1381927" cy="776189"/>
            <a:chOff x="251801" y="194356"/>
            <a:chExt cx="1381927" cy="776189"/>
          </a:xfrm>
        </p:grpSpPr>
        <p:sp>
          <p:nvSpPr>
            <p:cNvPr id="376" name="文本框 375"/>
            <p:cNvSpPr txBox="1"/>
            <p:nvPr/>
          </p:nvSpPr>
          <p:spPr>
            <a:xfrm>
              <a:off x="278714" y="194356"/>
              <a:ext cx="1355014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目录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77" name="文本框 376"/>
            <p:cNvSpPr txBox="1"/>
            <p:nvPr/>
          </p:nvSpPr>
          <p:spPr>
            <a:xfrm>
              <a:off x="278714" y="638146"/>
              <a:ext cx="1050214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CONTENTS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78" name="直接连接符 377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7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5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9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5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5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1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9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4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5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4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1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5" fill="hold">
                      <p:stCondLst>
                        <p:cond delay="indefinite"/>
                      </p:stCondLst>
                      <p:childTnLst>
                        <p:par>
                          <p:cTn id="1146" fill="hold">
                            <p:stCondLst>
                              <p:cond delay="0"/>
                            </p:stCondLst>
                            <p:childTnLst>
                              <p:par>
                                <p:cTn id="1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9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2" fill="hold">
                      <p:stCondLst>
                        <p:cond delay="indefinite"/>
                      </p:stCondLst>
                      <p:childTnLst>
                        <p:par>
                          <p:cTn id="1153" fill="hold">
                            <p:stCondLst>
                              <p:cond delay="0"/>
                            </p:stCondLst>
                            <p:childTnLst>
                              <p:par>
                                <p:cTn id="1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7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8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9" fill="hold">
                      <p:stCondLst>
                        <p:cond delay="indefinite"/>
                      </p:stCondLst>
                      <p:childTnLst>
                        <p:par>
                          <p:cTn id="1160" fill="hold">
                            <p:stCondLst>
                              <p:cond delay="0"/>
                            </p:stCondLst>
                            <p:childTnLst>
                              <p:par>
                                <p:cTn id="1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4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6" fill="hold">
                      <p:stCondLst>
                        <p:cond delay="indefinite"/>
                      </p:stCondLst>
                      <p:childTnLst>
                        <p:par>
                          <p:cTn id="1167" fill="hold">
                            <p:stCondLst>
                              <p:cond delay="0"/>
                            </p:stCondLst>
                            <p:childTnLst>
                              <p:par>
                                <p:cTn id="1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0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1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2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9" grpId="0" animBg="1"/>
      <p:bldP spid="290" grpId="0" animBg="1"/>
      <p:bldP spid="291" grpId="0" animBg="1"/>
      <p:bldP spid="292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51801" y="194356"/>
            <a:ext cx="3155950" cy="774700"/>
            <a:chOff x="251801" y="194356"/>
            <a:chExt cx="3155950" cy="774700"/>
          </a:xfrm>
        </p:grpSpPr>
        <p:sp>
          <p:nvSpPr>
            <p:cNvPr id="7" name="文本框 6"/>
            <p:cNvSpPr txBox="1"/>
            <p:nvPr/>
          </p:nvSpPr>
          <p:spPr>
            <a:xfrm>
              <a:off x="278471" y="194356"/>
              <a:ext cx="3129280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表具故障检测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8471" y="638221"/>
              <a:ext cx="1791970" cy="33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BASE_ON XGBOOST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614592" y="1365080"/>
            <a:ext cx="2209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结果展示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16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090" y="1702435"/>
            <a:ext cx="3822700" cy="28854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70" y="314325"/>
            <a:ext cx="5784850" cy="2903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70" y="3569335"/>
            <a:ext cx="5784850" cy="3060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66130" y="3731895"/>
            <a:ext cx="695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L=25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07380" y="334645"/>
            <a:ext cx="123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L=50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5156835"/>
            <a:ext cx="3605530" cy="88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65198" y="5932117"/>
            <a:ext cx="6748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8513" y="5189630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炸裂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4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78513" y="5587795"/>
            <a:ext cx="4122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ONE</a:t>
            </a:r>
            <a:endParaRPr lang="zh-CN" altLang="en-US" sz="16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1801" y="194356"/>
            <a:ext cx="3155950" cy="774700"/>
            <a:chOff x="251801" y="194356"/>
            <a:chExt cx="3155950" cy="774700"/>
          </a:xfrm>
        </p:grpSpPr>
        <p:sp>
          <p:nvSpPr>
            <p:cNvPr id="7" name="文本框 6"/>
            <p:cNvSpPr txBox="1"/>
            <p:nvPr/>
          </p:nvSpPr>
          <p:spPr>
            <a:xfrm>
              <a:off x="278471" y="194356"/>
              <a:ext cx="3129280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表具故障检测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8471" y="638221"/>
              <a:ext cx="1791970" cy="33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BASE_ON XGBOOST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614592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自相关机制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16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4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65198" y="5932117"/>
            <a:ext cx="6748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8513" y="5189630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炸裂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4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78513" y="5587795"/>
            <a:ext cx="4122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ONE</a:t>
            </a:r>
            <a:endParaRPr lang="zh-CN" altLang="en-US" sz="16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1801" y="194356"/>
            <a:ext cx="3155950" cy="774700"/>
            <a:chOff x="251801" y="194356"/>
            <a:chExt cx="3155950" cy="774700"/>
          </a:xfrm>
        </p:grpSpPr>
        <p:sp>
          <p:nvSpPr>
            <p:cNvPr id="7" name="文本框 6"/>
            <p:cNvSpPr txBox="1"/>
            <p:nvPr/>
          </p:nvSpPr>
          <p:spPr>
            <a:xfrm>
              <a:off x="278471" y="194356"/>
              <a:ext cx="3129280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表具故障检测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8471" y="638221"/>
              <a:ext cx="1791970" cy="33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BASE_ON XGBOOST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614592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自相关机制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16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4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355" y="2113069"/>
            <a:ext cx="8454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THX             </a:t>
            </a:r>
            <a:r>
              <a:rPr lang="en-US" altLang="zh-CN" sz="8000" dirty="0">
                <a:solidFill>
                  <a:srgbClr val="05DAE3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YOU</a:t>
            </a:r>
            <a:endParaRPr lang="zh-CN" altLang="en-US" sz="8000" dirty="0"/>
          </a:p>
        </p:txBody>
      </p:sp>
      <p:sp>
        <p:nvSpPr>
          <p:cNvPr id="256" name="文本框 255"/>
          <p:cNvSpPr txBox="1"/>
          <p:nvPr/>
        </p:nvSpPr>
        <p:spPr>
          <a:xfrm>
            <a:off x="4362450" y="5325587"/>
            <a:ext cx="346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32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谢谢聆听</a:t>
            </a:r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32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9" name="椭圆 8"/>
          <p:cNvSpPr/>
          <p:nvPr userDrawn="1"/>
        </p:nvSpPr>
        <p:spPr>
          <a:xfrm rot="1221863">
            <a:off x="1153445" y="1311861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 rot="3337271" flipH="1">
            <a:off x="1517800" y="181206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 rot="3752483" flipH="1">
            <a:off x="2075810" y="222426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 userDrawn="1"/>
        </p:nvSpPr>
        <p:spPr>
          <a:xfrm rot="2279567">
            <a:off x="2255345" y="191579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 rot="7596317">
            <a:off x="162331" y="239864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 rot="7181105">
            <a:off x="154693" y="2587823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 rot="10454021">
            <a:off x="1991729" y="191744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>
          <a:xfrm rot="10454021">
            <a:off x="423661" y="180137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 rot="10454021">
            <a:off x="440008" y="206377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 rot="5954021">
            <a:off x="2178357" y="1872313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 rot="10454021">
            <a:off x="1943506" y="188472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 rot="10454021">
            <a:off x="441065" y="255120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 rot="8881553">
            <a:off x="2926965" y="1761052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 userDrawn="1"/>
        </p:nvSpPr>
        <p:spPr>
          <a:xfrm rot="11058949">
            <a:off x="351803" y="2472412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 rot="18821073">
            <a:off x="194305" y="2353809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 rot="18405861">
            <a:off x="115942" y="2885193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 rot="1221863">
            <a:off x="1702014" y="224940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 rot="21021863">
            <a:off x="3199257" y="1944555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 rot="20606651">
            <a:off x="2435298" y="1805789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 userDrawn="1"/>
        </p:nvSpPr>
        <p:spPr>
          <a:xfrm rot="2279567">
            <a:off x="952840" y="26688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 userDrawn="1"/>
        </p:nvSpPr>
        <p:spPr>
          <a:xfrm rot="1548116">
            <a:off x="677301" y="27544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 rot="707099">
            <a:off x="753274" y="2961718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 userDrawn="1"/>
        </p:nvSpPr>
        <p:spPr>
          <a:xfrm rot="19379567">
            <a:off x="1918068" y="232380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 userDrawn="1"/>
        </p:nvSpPr>
        <p:spPr>
          <a:xfrm rot="18806513" flipV="1">
            <a:off x="10959607" y="4586875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 userDrawn="1"/>
        </p:nvSpPr>
        <p:spPr>
          <a:xfrm rot="18806513" flipV="1">
            <a:off x="11221004" y="4414177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 userDrawn="1"/>
        </p:nvSpPr>
        <p:spPr>
          <a:xfrm rot="20606513" flipV="1">
            <a:off x="10556065" y="4363462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 userDrawn="1"/>
        </p:nvSpPr>
        <p:spPr>
          <a:xfrm rot="20606513" flipV="1">
            <a:off x="10916762" y="432256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 userDrawn="1"/>
        </p:nvSpPr>
        <p:spPr>
          <a:xfrm rot="16691105" flipH="1" flipV="1">
            <a:off x="11065751" y="397721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 userDrawn="1"/>
        </p:nvSpPr>
        <p:spPr>
          <a:xfrm rot="16691105" flipH="1" flipV="1">
            <a:off x="10911706" y="4696935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 userDrawn="1"/>
        </p:nvSpPr>
        <p:spPr>
          <a:xfrm rot="16275893" flipH="1" flipV="1">
            <a:off x="11456356" y="3669848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 userDrawn="1"/>
        </p:nvSpPr>
        <p:spPr>
          <a:xfrm rot="17748809" flipV="1">
            <a:off x="10272445" y="3897262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 userDrawn="1"/>
        </p:nvSpPr>
        <p:spPr>
          <a:xfrm rot="17748809" flipV="1">
            <a:off x="11685341" y="357393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 userDrawn="1"/>
        </p:nvSpPr>
        <p:spPr>
          <a:xfrm rot="648809" flipV="1">
            <a:off x="10804114" y="423383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 userDrawn="1"/>
        </p:nvSpPr>
        <p:spPr>
          <a:xfrm rot="12432059" flipV="1">
            <a:off x="9590561" y="4049186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 userDrawn="1"/>
        </p:nvSpPr>
        <p:spPr>
          <a:xfrm rot="12847271" flipV="1">
            <a:off x="9563599" y="4155306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8516651" flipH="1" flipV="1">
            <a:off x="10286314" y="3753174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8101439" flipH="1" flipV="1">
            <a:off x="10176948" y="3861572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 userDrawn="1"/>
        </p:nvSpPr>
        <p:spPr>
          <a:xfrm rot="9574355" flipV="1">
            <a:off x="11475279" y="380576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 userDrawn="1"/>
        </p:nvSpPr>
        <p:spPr>
          <a:xfrm rot="14074355" flipV="1">
            <a:off x="11708024" y="3958865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 userDrawn="1"/>
        </p:nvSpPr>
        <p:spPr>
          <a:xfrm rot="9574355" flipV="1">
            <a:off x="11458122" y="390658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0305806" flipV="1">
            <a:off x="10338067" y="367525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9574355" flipV="1">
            <a:off x="9776901" y="380461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 userDrawn="1"/>
        </p:nvSpPr>
        <p:spPr>
          <a:xfrm rot="11146823" flipV="1">
            <a:off x="12423459" y="370501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 userDrawn="1"/>
        </p:nvSpPr>
        <p:spPr>
          <a:xfrm rot="1207303" flipV="1">
            <a:off x="9667511" y="4197672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1622515" flipV="1">
            <a:off x="9390088" y="3873438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 rot="18806513" flipV="1">
            <a:off x="10817940" y="3853837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 rot="18806513" flipV="1">
            <a:off x="11079337" y="3681139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 userDrawn="1"/>
        </p:nvSpPr>
        <p:spPr>
          <a:xfrm rot="19221725" flipV="1">
            <a:off x="11008167" y="3756596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/>
        </p:nvSpPr>
        <p:spPr>
          <a:xfrm rot="20606513" flipV="1">
            <a:off x="10889003" y="4160399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20606513" flipV="1">
            <a:off x="12557388" y="329379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/>
        </p:nvSpPr>
        <p:spPr>
          <a:xfrm rot="21021725" flipV="1">
            <a:off x="11955196" y="385035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 userDrawn="1"/>
        </p:nvSpPr>
        <p:spPr>
          <a:xfrm rot="16691105" flipH="1" flipV="1">
            <a:off x="10770039" y="3963897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 userDrawn="1"/>
        </p:nvSpPr>
        <p:spPr>
          <a:xfrm rot="16275893" flipH="1" flipV="1">
            <a:off x="10775957" y="3821929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椭圆 107"/>
          <p:cNvSpPr/>
          <p:nvPr userDrawn="1"/>
        </p:nvSpPr>
        <p:spPr>
          <a:xfrm rot="17748809" flipV="1">
            <a:off x="10211386" y="359007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 userDrawn="1"/>
        </p:nvSpPr>
        <p:spPr>
          <a:xfrm rot="648809" flipV="1">
            <a:off x="10651084" y="3778202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8480260" flipV="1">
            <a:off x="9926359" y="363488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9321277" flipV="1">
            <a:off x="9943008" y="358713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 userDrawn="1"/>
        </p:nvSpPr>
        <p:spPr>
          <a:xfrm rot="648809" flipV="1">
            <a:off x="10662447" y="350080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 userDrawn="1"/>
        </p:nvSpPr>
        <p:spPr>
          <a:xfrm rot="648809" flipV="1">
            <a:off x="11279249" y="3686156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10800000">
            <a:off x="5952314" y="4499431"/>
            <a:ext cx="287370" cy="247732"/>
          </a:xfrm>
          <a:prstGeom prst="triangle">
            <a:avLst/>
          </a:prstGeom>
          <a:noFill/>
          <a:ln w="15875" cap="rnd">
            <a:solidFill>
              <a:srgbClr val="05DA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6" grpId="0"/>
      <p:bldP spid="9" grpId="0" animBg="1"/>
      <p:bldP spid="15" grpId="0" animBg="1"/>
      <p:bldP spid="17" grpId="0" animBg="1"/>
      <p:bldP spid="24" grpId="0" animBg="1"/>
      <p:bldP spid="29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5" grpId="0" animBg="1"/>
      <p:bldP spid="46" grpId="0" animBg="1"/>
      <p:bldP spid="48" grpId="0" animBg="1"/>
      <p:bldP spid="51" grpId="0" animBg="1"/>
      <p:bldP spid="52" grpId="0" animBg="1"/>
      <p:bldP spid="55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6" grpId="0" animBg="1"/>
      <p:bldP spid="68" grpId="0" animBg="1"/>
      <p:bldP spid="69" grpId="0" animBg="1"/>
      <p:bldP spid="70" grpId="0" animBg="1"/>
      <p:bldP spid="72" grpId="0" animBg="1"/>
      <p:bldP spid="77" grpId="0" animBg="1"/>
      <p:bldP spid="80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70756" y="2126051"/>
            <a:ext cx="8016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背景</a:t>
            </a:r>
            <a:r>
              <a:rPr lang="en-US" altLang="zh-CN" sz="80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            </a:t>
            </a:r>
            <a:r>
              <a:rPr lang="zh-CN" altLang="en-US" sz="8000" dirty="0">
                <a:solidFill>
                  <a:srgbClr val="05DAE3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介绍</a:t>
            </a:r>
            <a:endParaRPr lang="zh-CN" altLang="en-US" sz="8000" dirty="0"/>
          </a:p>
        </p:txBody>
      </p:sp>
      <p:sp>
        <p:nvSpPr>
          <p:cNvPr id="9" name="椭圆 8"/>
          <p:cNvSpPr/>
          <p:nvPr userDrawn="1"/>
        </p:nvSpPr>
        <p:spPr>
          <a:xfrm rot="1221863">
            <a:off x="1153445" y="1311861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 rot="1221863">
            <a:off x="1505564" y="1529115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 rot="806651">
            <a:off x="1624183" y="1953485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rot="21021863">
            <a:off x="889960" y="169045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rot="21021863">
            <a:off x="1273006" y="174561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rot="20606651">
            <a:off x="1508714" y="2272119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 rot="3337271" flipH="1">
            <a:off x="1517800" y="181206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 rot="3337271" flipH="1">
            <a:off x="1131068" y="1531630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 rot="3752483" flipH="1">
            <a:off x="2075810" y="222426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 userDrawn="1"/>
        </p:nvSpPr>
        <p:spPr>
          <a:xfrm rot="2279567">
            <a:off x="882714" y="241219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 rot="2279567">
            <a:off x="1032157" y="216398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 rot="2279567">
            <a:off x="2255345" y="191579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 rot="19379567">
            <a:off x="1249975" y="2042097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 rot="7596317">
            <a:off x="162331" y="239864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 rot="7596317">
            <a:off x="623834" y="2537396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 rot="7181105">
            <a:off x="154693" y="2587823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 rot="11926937" flipH="1">
            <a:off x="843160" y="261696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/>
          <p:cNvSpPr/>
          <p:nvPr userDrawn="1"/>
        </p:nvSpPr>
        <p:spPr>
          <a:xfrm rot="9722570">
            <a:off x="1028910" y="253652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 rot="10454021">
            <a:off x="441065" y="255120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 userDrawn="1"/>
        </p:nvSpPr>
        <p:spPr>
          <a:xfrm rot="11058949">
            <a:off x="351803" y="2472412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 rot="18821073">
            <a:off x="194305" y="2353809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 rot="18405861">
            <a:off x="115942" y="2885193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 rot="1221863">
            <a:off x="1349895" y="2032154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 rot="1221863">
            <a:off x="1702014" y="224940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 rot="806651">
            <a:off x="1626908" y="230794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 rot="21021863">
            <a:off x="1278341" y="1725707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 rot="3337271" flipH="1">
            <a:off x="1327518" y="2251923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 rot="3752483" flipH="1">
            <a:off x="1398153" y="238813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 userDrawn="1"/>
        </p:nvSpPr>
        <p:spPr>
          <a:xfrm rot="2279567">
            <a:off x="952840" y="26688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 userDrawn="1"/>
        </p:nvSpPr>
        <p:spPr>
          <a:xfrm rot="19379567">
            <a:off x="1309704" y="2500965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 userDrawn="1"/>
        </p:nvSpPr>
        <p:spPr>
          <a:xfrm rot="19379567">
            <a:off x="1446425" y="276239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 userDrawn="1"/>
        </p:nvSpPr>
        <p:spPr>
          <a:xfrm rot="19379567">
            <a:off x="1918068" y="232380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8806513" flipV="1">
            <a:off x="10959607" y="4586875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8806513" flipV="1">
            <a:off x="11221004" y="4414177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20606513" flipV="1">
            <a:off x="10556065" y="4363462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 rot="16691105" flipH="1" flipV="1">
            <a:off x="10911706" y="4696935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 userDrawn="1"/>
        </p:nvSpPr>
        <p:spPr>
          <a:xfrm rot="17748809" flipV="1">
            <a:off x="10353053" y="4323110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 rot="17748809" flipV="1">
            <a:off x="10272445" y="3897262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 userDrawn="1"/>
        </p:nvSpPr>
        <p:spPr>
          <a:xfrm rot="17748809" flipV="1">
            <a:off x="10505423" y="400810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 userDrawn="1"/>
        </p:nvSpPr>
        <p:spPr>
          <a:xfrm rot="648809" flipV="1">
            <a:off x="10457660" y="4174204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 userDrawn="1"/>
        </p:nvSpPr>
        <p:spPr>
          <a:xfrm rot="17748809" flipV="1">
            <a:off x="10378655" y="3996604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 userDrawn="1"/>
        </p:nvSpPr>
        <p:spPr>
          <a:xfrm rot="18480260" flipV="1">
            <a:off x="10420721" y="415155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 userDrawn="1"/>
        </p:nvSpPr>
        <p:spPr>
          <a:xfrm rot="17143881" flipV="1">
            <a:off x="10475435" y="3957485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 userDrawn="1"/>
        </p:nvSpPr>
        <p:spPr>
          <a:xfrm rot="12432059" flipV="1">
            <a:off x="9590561" y="4049186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 userDrawn="1"/>
        </p:nvSpPr>
        <p:spPr>
          <a:xfrm rot="12432059" flipV="1">
            <a:off x="9984759" y="3898642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8516651" flipH="1" flipV="1">
            <a:off x="10286314" y="3753174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8101439" flipH="1" flipV="1">
            <a:off x="10176948" y="3861572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 rot="9574355" flipV="1">
            <a:off x="11475279" y="380576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 userDrawn="1"/>
        </p:nvSpPr>
        <p:spPr>
          <a:xfrm rot="9574355" flipV="1">
            <a:off x="10130155" y="4647985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 userDrawn="1"/>
        </p:nvSpPr>
        <p:spPr>
          <a:xfrm rot="9574355" flipV="1">
            <a:off x="10018316" y="435940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9574355" flipV="1">
            <a:off x="11458122" y="390658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0305806" flipV="1">
            <a:off x="10338067" y="367525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9574355" flipV="1">
            <a:off x="9776901" y="380461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 userDrawn="1"/>
        </p:nvSpPr>
        <p:spPr>
          <a:xfrm rot="14074355" flipV="1">
            <a:off x="10115871" y="4335729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 userDrawn="1"/>
        </p:nvSpPr>
        <p:spPr>
          <a:xfrm rot="1207303" flipV="1">
            <a:off x="9667511" y="4197672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1622515" flipV="1">
            <a:off x="9390088" y="3873438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20606513" flipV="1">
            <a:off x="12557388" y="329379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 userDrawn="1"/>
        </p:nvSpPr>
        <p:spPr>
          <a:xfrm rot="17748809" flipV="1">
            <a:off x="10211386" y="359007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8480260" flipV="1">
            <a:off x="9926359" y="363488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9321277" flipV="1">
            <a:off x="9943008" y="358713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648809" flipV="1">
            <a:off x="10662447" y="350080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4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9" grpId="0" animBg="1"/>
      <p:bldP spid="40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 animBg="1"/>
      <p:bldP spid="56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9" grpId="0" animBg="1"/>
      <p:bldP spid="82" grpId="0" animBg="1"/>
      <p:bldP spid="83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7" grpId="0" animBg="1"/>
      <p:bldP spid="98" grpId="0" animBg="1"/>
      <p:bldP spid="99" grpId="0" animBg="1"/>
      <p:bldP spid="104" grpId="0" animBg="1"/>
      <p:bldP spid="108" grpId="0" animBg="1"/>
      <p:bldP spid="110" grpId="0" animBg="1"/>
      <p:bldP spid="111" grpId="0" animBg="1"/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直接连接符 236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51801" y="194356"/>
            <a:ext cx="2049965" cy="752785"/>
            <a:chOff x="251801" y="194356"/>
            <a:chExt cx="2049965" cy="752785"/>
          </a:xfrm>
        </p:grpSpPr>
        <p:sp>
          <p:nvSpPr>
            <p:cNvPr id="3" name="文本框 2"/>
            <p:cNvSpPr txBox="1"/>
            <p:nvPr/>
          </p:nvSpPr>
          <p:spPr>
            <a:xfrm>
              <a:off x="278714" y="194356"/>
              <a:ext cx="2023052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背景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8713" y="638146"/>
              <a:ext cx="137962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background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文本框 151"/>
          <p:cNvSpPr txBox="1"/>
          <p:nvPr/>
        </p:nvSpPr>
        <p:spPr>
          <a:xfrm>
            <a:off x="347381" y="1912284"/>
            <a:ext cx="5312703" cy="15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时间序列预测是通过</a:t>
            </a:r>
            <a:r>
              <a:rPr lang="zh-CN" altLang="en-US" b="1" u="sng" dirty="0">
                <a:solidFill>
                  <a:schemeClr val="bg1"/>
                </a:solidFill>
              </a:rPr>
              <a:t>分析历史数据</a:t>
            </a:r>
            <a:r>
              <a:rPr lang="zh-CN" altLang="en-US" dirty="0">
                <a:solidFill>
                  <a:schemeClr val="bg1"/>
                </a:solidFill>
              </a:rPr>
              <a:t>，利用统计和机器学习的方法，</a:t>
            </a:r>
            <a:r>
              <a:rPr lang="zh-CN" altLang="en-US" b="1" u="sng" dirty="0">
                <a:solidFill>
                  <a:schemeClr val="bg1"/>
                </a:solidFill>
              </a:rPr>
              <a:t>预测未来的趋势和数值</a:t>
            </a:r>
            <a:r>
              <a:rPr lang="zh-CN" altLang="en-US" dirty="0">
                <a:solidFill>
                  <a:schemeClr val="bg1"/>
                </a:solidFill>
              </a:rPr>
              <a:t>。这些数据通常是按照时间顺序排列的，并且可以是定期收集的（如每天、每小时、每分钟等）。</a:t>
            </a:r>
            <a:endParaRPr lang="en-US" altLang="zh-TW" sz="12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5759321" y="5540188"/>
            <a:ext cx="36000" cy="36000"/>
          </a:xfrm>
          <a:prstGeom prst="ellipse">
            <a:avLst/>
          </a:prstGeom>
          <a:solidFill>
            <a:srgbClr val="05D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8" name="直接连接符 237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546210" y="1186741"/>
            <a:ext cx="5312703" cy="68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3200" dirty="0">
                <a:solidFill>
                  <a:schemeClr val="bg1"/>
                </a:solidFill>
              </a:rPr>
              <a:t>什么是时间序列预测？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8275301" y="1283795"/>
            <a:ext cx="5312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长期预测的挑战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017896" y="1991870"/>
            <a:ext cx="54227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数据的稀疏性和不确定性：时间序列数据可能具有较大的</a:t>
            </a:r>
            <a:r>
              <a:rPr lang="zh-CN" altLang="en-US" b="1" u="sng" dirty="0">
                <a:solidFill>
                  <a:schemeClr val="bg1"/>
                </a:solidFill>
              </a:rPr>
              <a:t>波动和噪声</a:t>
            </a:r>
            <a:r>
              <a:rPr lang="zh-CN" altLang="en-US" dirty="0">
                <a:solidFill>
                  <a:schemeClr val="bg1"/>
                </a:solidFill>
              </a:rPr>
              <a:t>，长期预测需要应对更大的不确定性。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模型的复杂性：短期预测模型可能无法适用于长期预测，复杂的模型（如深度学习模型）更适合长期预测，但这些模型需要更多的计算资源和数据。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趋势和</a:t>
            </a:r>
            <a:r>
              <a:rPr lang="zh-CN" altLang="en-US" b="1" u="sng" dirty="0">
                <a:solidFill>
                  <a:schemeClr val="bg1"/>
                </a:solidFill>
              </a:rPr>
              <a:t>周期性</a:t>
            </a:r>
            <a:r>
              <a:rPr lang="zh-CN" altLang="en-US" dirty="0">
                <a:solidFill>
                  <a:schemeClr val="bg1"/>
                </a:solidFill>
              </a:rPr>
              <a:t>：长期预测需要捕捉数据中的长期趋势和周期性变化，这对模型的能力提出了更高的要求。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其他因素的影响：长期预测需要考虑更多的外部因素，如政策变化、市场波动等，这增加了预测的难度。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58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31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58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12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5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399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5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16" grpId="0"/>
      <p:bldP spid="123" grpId="0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51801" y="194356"/>
            <a:ext cx="2136980" cy="1005788"/>
            <a:chOff x="251801" y="194356"/>
            <a:chExt cx="1381927" cy="1005788"/>
          </a:xfrm>
        </p:grpSpPr>
        <p:sp>
          <p:nvSpPr>
            <p:cNvPr id="29" name="文本框 28"/>
            <p:cNvSpPr txBox="1"/>
            <p:nvPr/>
          </p:nvSpPr>
          <p:spPr>
            <a:xfrm>
              <a:off x="278714" y="194356"/>
              <a:ext cx="1355014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数据预处理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8713" y="638146"/>
              <a:ext cx="1296189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72301" y="1200144"/>
            <a:ext cx="231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重采样</a:t>
            </a:r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0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1801" y="1636547"/>
            <a:ext cx="4809297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因为原时间序列数据量极大，故采用重采样方法对原数据进行重采样（可根据预测类型选择重采样到月、天、小时等）。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对</a:t>
            </a:r>
            <a:r>
              <a:rPr lang="en-US" altLang="zh-CN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total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的数据做差分可得到</a:t>
            </a:r>
            <a:r>
              <a:rPr lang="en-US" altLang="zh-CN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diff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数据；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对于异常值离群点的处理，目前采用移动平均的方法；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对应缺失值，采取线性插值方法填充。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01" y="3610102"/>
            <a:ext cx="6925436" cy="23809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71" y="307397"/>
            <a:ext cx="2845265" cy="21339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493" y="307397"/>
            <a:ext cx="2845265" cy="2133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271" y="2734516"/>
            <a:ext cx="2915447" cy="2186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906" y="2783160"/>
            <a:ext cx="2915447" cy="218658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705" y="3247898"/>
            <a:ext cx="5500835" cy="3388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51801" y="194356"/>
            <a:ext cx="2136980" cy="1005788"/>
            <a:chOff x="251801" y="194356"/>
            <a:chExt cx="1381927" cy="1005788"/>
          </a:xfrm>
        </p:grpSpPr>
        <p:sp>
          <p:nvSpPr>
            <p:cNvPr id="29" name="文本框 28"/>
            <p:cNvSpPr txBox="1"/>
            <p:nvPr/>
          </p:nvSpPr>
          <p:spPr>
            <a:xfrm>
              <a:off x="278714" y="194356"/>
              <a:ext cx="1355014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数据预处理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8713" y="638146"/>
              <a:ext cx="1296189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72301" y="1200144"/>
            <a:ext cx="231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时间序列分解</a:t>
            </a:r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0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1801" y="1636547"/>
            <a:ext cx="4809297" cy="174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作为时间序列分析的标准方法，时间序列分解将时间序列分解成几部分，每部分代表一种更易预测的底层模式。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在</a:t>
            </a:r>
            <a:r>
              <a:rPr lang="en-US" altLang="zh-CN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auto-former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中，总体而言是在整个预测过程中逐步分解隐藏的时间序列，包括过去的序列和预测的中间结果。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在编码器部分，对输入数据进行</a:t>
            </a:r>
            <a:r>
              <a:rPr lang="zh-CN" altLang="en-US" sz="1200" b="1" u="sng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平均池化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操作。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2768" y="1261642"/>
            <a:ext cx="6817431" cy="4477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等腰三角形 1213"/>
          <p:cNvSpPr/>
          <p:nvPr/>
        </p:nvSpPr>
        <p:spPr>
          <a:xfrm rot="10800000">
            <a:off x="5308600" y="2814320"/>
            <a:ext cx="1691034" cy="1441458"/>
          </a:xfrm>
          <a:prstGeom prst="triangl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5" name="文本框 1214"/>
          <p:cNvSpPr txBox="1"/>
          <p:nvPr/>
        </p:nvSpPr>
        <p:spPr>
          <a:xfrm>
            <a:off x="3950093" y="5025730"/>
            <a:ext cx="4378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Error detect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16" name="文本框 1215"/>
          <p:cNvSpPr txBox="1"/>
          <p:nvPr/>
        </p:nvSpPr>
        <p:spPr>
          <a:xfrm>
            <a:off x="4078513" y="4564065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「异常检测」</a:t>
            </a:r>
            <a:endParaRPr lang="zh-CN" altLang="en-US" sz="24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5" grpId="0"/>
      <p:bldP spid="12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51801" y="194356"/>
            <a:ext cx="2136980" cy="752785"/>
            <a:chOff x="251801" y="194356"/>
            <a:chExt cx="1381927" cy="752785"/>
          </a:xfrm>
        </p:grpSpPr>
        <p:sp>
          <p:nvSpPr>
            <p:cNvPr id="29" name="文本框 28"/>
            <p:cNvSpPr txBox="1"/>
            <p:nvPr/>
          </p:nvSpPr>
          <p:spPr>
            <a:xfrm>
              <a:off x="278714" y="194356"/>
              <a:ext cx="1355014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异常检测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8713" y="638146"/>
              <a:ext cx="1296189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autoencoder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72301" y="1200144"/>
            <a:ext cx="329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基于</a:t>
            </a:r>
            <a:r>
              <a:rPr lang="en-US" altLang="zh-CN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AE</a:t>
            </a:r>
            <a:r>
              <a:rPr lang="zh-CN" altLang="en-US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自编码器模型</a:t>
            </a:r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lang="zh-CN" altLang="en-US" sz="20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2056" y="1757082"/>
            <a:ext cx="7368683" cy="4154621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51801" y="1636547"/>
            <a:ext cx="4653351" cy="198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选择</a:t>
            </a:r>
            <a:r>
              <a:rPr lang="en-US" altLang="zh-CN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sigmoid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函数作为激活函数；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选择</a:t>
            </a:r>
            <a:r>
              <a:rPr lang="en-US" altLang="zh-CN" sz="1200" spc="200" dirty="0" err="1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mse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（均方误差）作为损失函数；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选择</a:t>
            </a:r>
            <a:r>
              <a:rPr lang="en-US" altLang="zh-CN" sz="1200" spc="200" dirty="0" err="1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adem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作为优化器优化。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将测试数据输入训练好的自编码器模型，得到重建的输出 </a:t>
            </a:r>
            <a:endParaRPr lang="zh-CN" altLang="en-US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计算输入数据和重建数据之间的重建误差。</a:t>
            </a:r>
            <a:endParaRPr lang="zh-CN" altLang="en-US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设置一个阈值：如果重建误差超过预设的阈值，则该数据点被认为是异常的。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717" y="1264166"/>
            <a:ext cx="7526457" cy="48820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16" y="946297"/>
            <a:ext cx="7219483" cy="5397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71176" y="5594602"/>
            <a:ext cx="412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en-US" altLang="zh-CN" sz="1100" kern="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based on auto-former</a:t>
            </a:r>
            <a:r>
              <a:rPr kumimoji="0" lang="zh-CN" altLang="en-US" sz="1100" b="0" i="0" u="none" strike="noStrike" kern="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  <a:endParaRPr kumimoji="0" lang="zh-CN" altLang="en-US" sz="1100" b="0" i="0" u="none" strike="noStrike" kern="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81357" y="4748490"/>
            <a:ext cx="2440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时间序列预测</a:t>
            </a:r>
            <a:r>
              <a:rPr lang="en-US" altLang="zh-CN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(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用户用气预测）</a:t>
            </a:r>
            <a:endParaRPr lang="zh-CN" altLang="en-US" sz="24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p="http://schemas.openxmlformats.org/presentationml/2006/main">
  <p:tag name="commondata" val="eyJoZGlkIjoiZWRkOWQ4ODk0NmIzNjA1MjcyNzQwOTc3ZmNjODI3MGU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none" algn="ctr"/>
        </a:blipFill>
        <a:ln w="15875">
          <a:gradFill>
            <a:gsLst>
              <a:gs pos="0">
                <a:srgbClr val="05DAE3"/>
              </a:gs>
              <a:gs pos="58000">
                <a:srgbClr val="22B9FE"/>
              </a:gs>
              <a:gs pos="83000">
                <a:srgbClr val="05DAE3"/>
              </a:gs>
              <a:gs pos="100000">
                <a:srgbClr val="22B9FE">
                  <a:alpha val="0"/>
                </a:srgbClr>
              </a:gs>
            </a:gsLst>
            <a:lin ang="5400000" scaled="1"/>
          </a:gra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none" algn="ctr"/>
        </a:blipFill>
        <a:ln w="15875">
          <a:gradFill>
            <a:gsLst>
              <a:gs pos="0">
                <a:srgbClr val="05DAE3"/>
              </a:gs>
              <a:gs pos="58000">
                <a:srgbClr val="22B9FE"/>
              </a:gs>
              <a:gs pos="83000">
                <a:srgbClr val="05DAE3"/>
              </a:gs>
              <a:gs pos="100000">
                <a:srgbClr val="22B9FE">
                  <a:alpha val="0"/>
                </a:srgbClr>
              </a:gs>
            </a:gsLst>
            <a:lin ang="5400000" scaled="1"/>
          </a:gra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2214</Words>
  <Application>WPS 演示</Application>
  <PresentationFormat>宽屏</PresentationFormat>
  <Paragraphs>211</Paragraphs>
  <Slides>23</Slides>
  <Notes>4</Notes>
  <HiddenSlides>10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Impact</vt:lpstr>
      <vt:lpstr>Source Han Sans Light</vt:lpstr>
      <vt:lpstr>Segoe UI Light</vt:lpstr>
      <vt:lpstr>Source Han Sans Heavy</vt:lpstr>
      <vt:lpstr>造字工房尚黑 G0v1 特细体</vt:lpstr>
      <vt:lpstr>黑体</vt:lpstr>
      <vt:lpstr>等线</vt:lpstr>
      <vt:lpstr>微软雅黑</vt:lpstr>
      <vt:lpstr>Arial Unicode MS</vt:lpstr>
      <vt:lpstr>等线 Light</vt:lpstr>
      <vt:lpstr>造字工房尚黑 G0v1 粗体</vt:lpstr>
      <vt:lpstr>Agency FB</vt:lpstr>
      <vt:lpstr>Source Han Sans Bold</vt:lpstr>
      <vt:lpstr>Calibri</vt:lpstr>
      <vt:lpstr>Trebuchet MS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小小土豆1384394655</cp:lastModifiedBy>
  <cp:revision>27</cp:revision>
  <dcterms:created xsi:type="dcterms:W3CDTF">2016-04-26T14:58:00Z</dcterms:created>
  <dcterms:modified xsi:type="dcterms:W3CDTF">2024-05-21T05:29:52Z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4384C4C384A34FD38B50CC6B5C4712E2_12</vt:lpwstr>
  </property>
  <property fmtid="{D5CDD505-2E9C-101B-9397-08002B2CF9AE}" pid="3" name="KSOProductBuildVer">
    <vt:lpwstr>2052-12.1.0.16729</vt:lpwstr>
  </property>
</Properties>
</file>